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Default Extension="wav" ContentType="audio/wav"/>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3"/>
  </p:notesMasterIdLst>
  <p:handoutMasterIdLst>
    <p:handoutMasterId r:id="rId24"/>
  </p:handoutMasterIdLst>
  <p:sldIdLst>
    <p:sldId id="256" r:id="rId5"/>
    <p:sldId id="288" r:id="rId6"/>
    <p:sldId id="289" r:id="rId7"/>
    <p:sldId id="290" r:id="rId8"/>
    <p:sldId id="291" r:id="rId9"/>
    <p:sldId id="293" r:id="rId10"/>
    <p:sldId id="292" r:id="rId11"/>
    <p:sldId id="295" r:id="rId12"/>
    <p:sldId id="296" r:id="rId13"/>
    <p:sldId id="297" r:id="rId14"/>
    <p:sldId id="298" r:id="rId15"/>
    <p:sldId id="299" r:id="rId16"/>
    <p:sldId id="300" r:id="rId17"/>
    <p:sldId id="302" r:id="rId18"/>
    <p:sldId id="304" r:id="rId19"/>
    <p:sldId id="305" r:id="rId20"/>
    <p:sldId id="306" r:id="rId21"/>
    <p:sldId id="31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7" autoAdjust="0"/>
    <p:restoredTop sz="94660" autoAdjust="0"/>
  </p:normalViewPr>
  <p:slideViewPr>
    <p:cSldViewPr snapToGrid="0">
      <p:cViewPr>
        <p:scale>
          <a:sx n="70" d="100"/>
          <a:sy n="70" d="100"/>
        </p:scale>
        <p:origin x="-974" y="-470"/>
      </p:cViewPr>
      <p:guideLst>
        <p:guide orient="horz" pos="2160"/>
        <p:guide pos="384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83" d="100"/>
          <a:sy n="83" d="100"/>
        </p:scale>
        <p:origin x="2004"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ru-RU" smtClean="0"/>
              <a:pPr/>
              <a:t>06.11.2020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lang="ru-RU" smtClean="0"/>
              <a:pPr/>
              <a:t>‹#›</a:t>
            </a:fld>
            <a:endParaRPr lang="ru-RU" dirty="0"/>
          </a:p>
        </p:txBody>
      </p:sp>
    </p:spTree>
    <p:extLst>
      <p:ext uri="{BB962C8B-B14F-4D97-AF65-F5344CB8AC3E}">
        <p14:creationId xmlns=""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ru-RU" smtClean="0"/>
              <a:pPr/>
              <a:t>06.11.2020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lang="ru-RU" smtClean="0"/>
              <a:pPr/>
              <a:t>‹#›</a:t>
            </a:fld>
            <a:endParaRPr lang="ru-RU" dirty="0"/>
          </a:p>
        </p:txBody>
      </p:sp>
    </p:spTree>
    <p:extLst>
      <p:ext uri="{BB962C8B-B14F-4D97-AF65-F5344CB8AC3E}">
        <p14:creationId xmlns=""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Группа 3"/>
          <p:cNvGrpSpPr/>
          <p:nvPr/>
        </p:nvGrpSpPr>
        <p:grpSpPr>
          <a:xfrm rot="248467">
            <a:off x="223563" y="2575407"/>
            <a:ext cx="4688853" cy="2424835"/>
            <a:chOff x="-10068" y="2615721"/>
            <a:chExt cx="5488038" cy="2838132"/>
          </a:xfrm>
        </p:grpSpPr>
        <p:sp>
          <p:nvSpPr>
            <p:cNvPr id="5" name="Полилиния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 name="Полилиния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 name="Полилиния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 name="Полилиния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 name="Полилиния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 name="Полилиния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 name="Полилиния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 name="Полилиния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 name="Полилиния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 name="Полилиния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 name="Полилиния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 name="Полилиния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 name="Полилиния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 name="Полилиния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 name="Полилиния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 name="Полилиния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 name="Полилиния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 name="Полилиния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 name="Полилиния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 name="Полилиния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 name="Полилиния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 name="Полилиния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 name="Полилиния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 name="Полилиния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5" name="Полилиния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 name="Полилиния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 name="Полилиния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 name="Полилиния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 name="Полилиния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40" name="Группа 39"/>
          <p:cNvGrpSpPr/>
          <p:nvPr/>
        </p:nvGrpSpPr>
        <p:grpSpPr>
          <a:xfrm rot="18988672">
            <a:off x="68557" y="189622"/>
            <a:ext cx="517230" cy="587584"/>
            <a:chOff x="11036616" y="1071278"/>
            <a:chExt cx="1030189" cy="1170315"/>
          </a:xfrm>
        </p:grpSpPr>
        <p:sp>
          <p:nvSpPr>
            <p:cNvPr id="41" name="Полилиния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 name="Полилиния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 name="Полилиния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 name="Полилиния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5" name="Полилиния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6" name="Полилиния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7" name="Полилиния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8" name="Полилиния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49" name="Полилиния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lang="ru-RU" dirty="0"/>
          </a:p>
        </p:txBody>
      </p:sp>
      <p:grpSp>
        <p:nvGrpSpPr>
          <p:cNvPr id="50" name="Группа 49"/>
          <p:cNvGrpSpPr/>
          <p:nvPr/>
        </p:nvGrpSpPr>
        <p:grpSpPr>
          <a:xfrm>
            <a:off x="11434163" y="6542"/>
            <a:ext cx="679129" cy="712528"/>
            <a:chOff x="11231706" y="127529"/>
            <a:chExt cx="679129" cy="712528"/>
          </a:xfrm>
        </p:grpSpPr>
        <p:sp>
          <p:nvSpPr>
            <p:cNvPr id="51" name="Полилиния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2" name="Полилиния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3" name="Полилиния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4" name="Полилиния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5" name="Полилиния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6" name="Полилиния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7" name="Полилиния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8" name="Полилиния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59" name="Полилиния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0" name="Полилиния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grpSp>
        <p:nvGrpSpPr>
          <p:cNvPr id="61" name="Группа 5"/>
          <p:cNvGrpSpPr>
            <a:grpSpLocks noChangeAspect="1"/>
          </p:cNvGrpSpPr>
          <p:nvPr/>
        </p:nvGrpSpPr>
        <p:grpSpPr bwMode="auto">
          <a:xfrm>
            <a:off x="-1519" y="854145"/>
            <a:ext cx="1881474" cy="2341763"/>
            <a:chOff x="3000" y="1116"/>
            <a:chExt cx="1680" cy="2091"/>
          </a:xfrm>
        </p:grpSpPr>
        <p:sp>
          <p:nvSpPr>
            <p:cNvPr id="62" name="Полилиния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3" name="Полилиния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4" name="Полилиния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5" name="Полилиния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6" name="Полилиния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7" name="Полилиния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8" name="Полилиния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9" name="Полилиния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0" name="Полилиния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1" name="Полилиния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2" name="Полилиния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3" name="Полилиния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4" name="Полилиния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5" name="Полилиния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6" name="Полилиния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7" name="Полилиния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8" name="Полилиния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9" name="Полилиния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0" name="Полилиния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81" name="Группа 33"/>
          <p:cNvGrpSpPr>
            <a:grpSpLocks noChangeAspect="1"/>
          </p:cNvGrpSpPr>
          <p:nvPr/>
        </p:nvGrpSpPr>
        <p:grpSpPr bwMode="auto">
          <a:xfrm>
            <a:off x="1714988" y="4544219"/>
            <a:ext cx="1873268" cy="2324202"/>
            <a:chOff x="3359" y="1523"/>
            <a:chExt cx="943" cy="1170"/>
          </a:xfrm>
        </p:grpSpPr>
        <p:sp>
          <p:nvSpPr>
            <p:cNvPr id="82" name="Полилиния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3" name="Полилиния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4" name="Полилиния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5" name="Полилиния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6" name="Полилиния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87" name="Группа 43"/>
          <p:cNvGrpSpPr>
            <a:grpSpLocks noChangeAspect="1"/>
          </p:cNvGrpSpPr>
          <p:nvPr/>
        </p:nvGrpSpPr>
        <p:grpSpPr bwMode="auto">
          <a:xfrm>
            <a:off x="1168399" y="5011046"/>
            <a:ext cx="1497013" cy="1857375"/>
            <a:chOff x="3367" y="1523"/>
            <a:chExt cx="943" cy="1170"/>
          </a:xfrm>
        </p:grpSpPr>
        <p:sp>
          <p:nvSpPr>
            <p:cNvPr id="88" name="Полилиния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9" name="Полилиния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0" name="Полилиния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1" name="Полилиния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2" name="Полилиния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3" name="Полилиния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94" name="Группа 93"/>
          <p:cNvGrpSpPr/>
          <p:nvPr/>
        </p:nvGrpSpPr>
        <p:grpSpPr>
          <a:xfrm>
            <a:off x="-21971" y="4350236"/>
            <a:ext cx="1696783" cy="2518186"/>
            <a:chOff x="-3496" y="4350236"/>
            <a:chExt cx="1696783" cy="2518186"/>
          </a:xfrm>
        </p:grpSpPr>
        <p:sp>
          <p:nvSpPr>
            <p:cNvPr id="95" name="Полилиния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6" name="Полилиния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7" name="Полилиния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8" name="Полилиния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99" name="Группа 43"/>
          <p:cNvGrpSpPr>
            <a:grpSpLocks noChangeAspect="1"/>
          </p:cNvGrpSpPr>
          <p:nvPr/>
        </p:nvGrpSpPr>
        <p:grpSpPr bwMode="auto">
          <a:xfrm>
            <a:off x="2911336" y="4572470"/>
            <a:ext cx="1850498" cy="2295951"/>
            <a:chOff x="3367" y="1523"/>
            <a:chExt cx="943" cy="1170"/>
          </a:xfrm>
        </p:grpSpPr>
        <p:sp>
          <p:nvSpPr>
            <p:cNvPr id="100" name="Полилиния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1" name="Полилиния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2" name="Полилиния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3" name="Полилиния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4" name="Полилиния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5" name="Полилиния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106" name="Группа 105"/>
          <p:cNvGrpSpPr/>
          <p:nvPr/>
        </p:nvGrpSpPr>
        <p:grpSpPr>
          <a:xfrm rot="1576354">
            <a:off x="11125791" y="2895976"/>
            <a:ext cx="1030189" cy="1170315"/>
            <a:chOff x="11036616" y="1071278"/>
            <a:chExt cx="1030189" cy="1170315"/>
          </a:xfrm>
        </p:grpSpPr>
        <p:sp>
          <p:nvSpPr>
            <p:cNvPr id="107" name="Полилиния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8" name="Полилиния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9" name="Полилиния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0" name="Полилиния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1" name="Полилиния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2" name="Полилиния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3" name="Полилиния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4" name="Полилиния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115" name="Полилиния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6" name="Полилиния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17" name="Группа 116"/>
          <p:cNvGrpSpPr/>
          <p:nvPr/>
        </p:nvGrpSpPr>
        <p:grpSpPr>
          <a:xfrm rot="198573">
            <a:off x="1199275" y="2684218"/>
            <a:ext cx="2154692" cy="1686565"/>
            <a:chOff x="1175948" y="2708421"/>
            <a:chExt cx="2159248" cy="1690131"/>
          </a:xfrm>
        </p:grpSpPr>
        <p:sp>
          <p:nvSpPr>
            <p:cNvPr id="118" name="Полилиния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9" name="Полилиния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0" name="Полилиния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1" name="Полилиния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2" name="Полилиния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3" name="Полилиния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4" name="Полилиния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5" name="Полилиния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6" name="Полилиния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7" name="Полилиния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8" name="Полилиния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9" name="Полилиния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0" name="Полилиния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1" name="Полилиния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2" name="Полилиния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3" name="Полилиния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4" name="Полилиния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5" name="Полилиния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6" name="Полилиния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7" name="Полилиния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8" name="Полилиния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9" name="Полилиния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0" name="Полилиния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1" name="Полилиния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2" name="Полилиния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3" name="Полилиния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4" name="Полилиния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45" name="Полилиния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lang="ru-RU" dirty="0"/>
            </a:p>
          </p:txBody>
        </p:sp>
      </p:grpSp>
      <p:grpSp>
        <p:nvGrpSpPr>
          <p:cNvPr id="146" name="Группа 5"/>
          <p:cNvGrpSpPr>
            <a:grpSpLocks noChangeAspect="1"/>
          </p:cNvGrpSpPr>
          <p:nvPr/>
        </p:nvGrpSpPr>
        <p:grpSpPr bwMode="auto">
          <a:xfrm>
            <a:off x="9167354" y="4138360"/>
            <a:ext cx="3023057" cy="2719639"/>
            <a:chOff x="2887" y="1286"/>
            <a:chExt cx="1903" cy="1712"/>
          </a:xfrm>
        </p:grpSpPr>
        <p:sp>
          <p:nvSpPr>
            <p:cNvPr id="147" name="Полилиния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8" name="Полилиния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9" name="Полилиния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0" name="Полилиния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1" name="Полилиния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2" name="Полилиния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3" name="Полилиния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4" name="Полилиния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5" name="Полилиния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6" name="Полилиния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7" name="Полилиния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8" name="Полилиния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9" name="Полилиния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0" name="Полилиния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1" name="Полилиния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2" name="Полилиния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3" name="Полилиния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4" name="Полилиния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5" name="Полилиния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6" name="Полилиния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7" name="Полилиния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8" name="Полилиния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9" name="Полилиния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0" name="Полилиния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171" name="Группа 64"/>
          <p:cNvGrpSpPr>
            <a:grpSpLocks noChangeAspect="1"/>
          </p:cNvGrpSpPr>
          <p:nvPr/>
        </p:nvGrpSpPr>
        <p:grpSpPr bwMode="auto">
          <a:xfrm rot="12827499" flipH="1">
            <a:off x="11360417" y="2338535"/>
            <a:ext cx="483752" cy="536662"/>
            <a:chOff x="2052" y="995"/>
            <a:chExt cx="768" cy="852"/>
          </a:xfrm>
        </p:grpSpPr>
        <p:sp>
          <p:nvSpPr>
            <p:cNvPr id="172" name="Полилиния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3" name="Полилиния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4" name="Полилиния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5" name="Полилиния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6" name="Полилиния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7" name="Полилиния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8" name="Полилиния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9" name="Полилиния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2" name="Заголовок 1"/>
          <p:cNvSpPr>
            <a:spLocks noGrp="1"/>
          </p:cNvSpPr>
          <p:nvPr>
            <p:ph type="ctrTitle"/>
          </p:nvPr>
        </p:nvSpPr>
        <p:spPr>
          <a:xfrm>
            <a:off x="2681288" y="165020"/>
            <a:ext cx="9360418" cy="2263258"/>
          </a:xfrm>
        </p:spPr>
        <p:txBody>
          <a:bodyPr anchor="b">
            <a:normAutofit/>
          </a:bodyPr>
          <a:lstStyle>
            <a:lvl1pPr algn="ctr">
              <a:defRPr sz="66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ru-RU" dirty="0"/>
          </a:p>
        </p:txBody>
      </p:sp>
    </p:spTree>
    <p:extLst>
      <p:ext uri="{BB962C8B-B14F-4D97-AF65-F5344CB8AC3E}">
        <p14:creationId xmlns="" xmlns:p14="http://schemas.microsoft.com/office/powerpoint/2010/main" val="3382882087"/>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E583DDF-CA54-461A-A486-592D2374C532}" type="datetimeFigureOut">
              <a:rPr lang="ru-RU" smtClean="0"/>
              <a:pPr/>
              <a:t>06.11.2020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A8D9AD5-F248-4919-864A-CFD76CC027D6}" type="slidenum">
              <a:rPr lang="ru-RU" smtClean="0"/>
              <a:pPr/>
              <a:t>‹#›</a:t>
            </a:fld>
            <a:endParaRPr lang="ru-RU" dirty="0"/>
          </a:p>
        </p:txBody>
      </p:sp>
    </p:spTree>
    <p:extLst>
      <p:ext uri="{BB962C8B-B14F-4D97-AF65-F5344CB8AC3E}">
        <p14:creationId xmlns="" xmlns:p14="http://schemas.microsoft.com/office/powerpoint/2010/main" val="3338572201"/>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592666"/>
            <a:ext cx="2628900" cy="5579533"/>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838200" y="592666"/>
            <a:ext cx="7734300" cy="55795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E583DDF-CA54-461A-A486-592D2374C532}" type="datetimeFigureOut">
              <a:rPr lang="ru-RU" smtClean="0"/>
              <a:pPr/>
              <a:t>06.11.2020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A8D9AD5-F248-4919-864A-CFD76CC027D6}" type="slidenum">
              <a:rPr lang="ru-RU" smtClean="0"/>
              <a:pPr/>
              <a:t>‹#›</a:t>
            </a:fld>
            <a:endParaRPr lang="ru-RU" dirty="0"/>
          </a:p>
        </p:txBody>
      </p:sp>
    </p:spTree>
    <p:extLst>
      <p:ext uri="{BB962C8B-B14F-4D97-AF65-F5344CB8AC3E}">
        <p14:creationId xmlns="" xmlns:p14="http://schemas.microsoft.com/office/powerpoint/2010/main" val="2751558224"/>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E583DDF-CA54-461A-A486-592D2374C532}" type="datetimeFigureOut">
              <a:rPr lang="ru-RU" smtClean="0"/>
              <a:pPr/>
              <a:t>06.11.2020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A8D9AD5-F248-4919-864A-CFD76CC027D6}" type="slidenum">
              <a:rPr lang="ru-RU" smtClean="0"/>
              <a:pPr/>
              <a:t>‹#›</a:t>
            </a:fld>
            <a:endParaRPr lang="ru-RU" dirty="0"/>
          </a:p>
        </p:txBody>
      </p:sp>
    </p:spTree>
    <p:extLst>
      <p:ext uri="{BB962C8B-B14F-4D97-AF65-F5344CB8AC3E}">
        <p14:creationId xmlns="" xmlns:p14="http://schemas.microsoft.com/office/powerpoint/2010/main" val="4159342245"/>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3999" y="1485900"/>
            <a:ext cx="9144001" cy="2933700"/>
          </a:xfrm>
        </p:spPr>
        <p:txBody>
          <a:bodyPr anchor="b">
            <a:normAutofit/>
          </a:bodyPr>
          <a:lstStyle>
            <a:lvl1pPr algn="l">
              <a:defRPr sz="5200" b="0"/>
            </a:lvl1pPr>
          </a:lstStyle>
          <a:p>
            <a:r>
              <a:rPr lang="ru-RU" smtClean="0"/>
              <a:t>Образец заголовка</a:t>
            </a:r>
            <a:endParaRPr lang="ru-RU" dirty="0"/>
          </a:p>
        </p:txBody>
      </p:sp>
      <p:sp>
        <p:nvSpPr>
          <p:cNvPr id="3" name="Текст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E583DDF-CA54-461A-A486-592D2374C532}" type="datetimeFigureOut">
              <a:rPr lang="ru-RU" smtClean="0"/>
              <a:pPr/>
              <a:t>06.11.2020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A8D9AD5-F248-4919-864A-CFD76CC027D6}" type="slidenum">
              <a:rPr lang="ru-RU" smtClean="0"/>
              <a:pPr/>
              <a:t>‹#›</a:t>
            </a:fld>
            <a:endParaRPr lang="ru-RU" dirty="0"/>
          </a:p>
        </p:txBody>
      </p:sp>
    </p:spTree>
    <p:extLst>
      <p:ext uri="{BB962C8B-B14F-4D97-AF65-F5344CB8AC3E}">
        <p14:creationId xmlns="" xmlns:p14="http://schemas.microsoft.com/office/powerpoint/2010/main" val="2715843784"/>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F12952B5-7A2F-4CC8-B7CE-9234E21C2837}" type="datetime1">
              <a:rPr lang="ru-RU" smtClean="0"/>
              <a:pPr/>
              <a:t>06.11.2020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FAB73BC-B049-4115-A692-8D63A059BFB8}" type="slidenum">
              <a:rPr lang="ru-RU" smtClean="0"/>
              <a:pPr/>
              <a:t>‹#›</a:t>
            </a:fld>
            <a:endParaRPr lang="ru-RU" dirty="0"/>
          </a:p>
        </p:txBody>
      </p:sp>
    </p:spTree>
    <p:extLst>
      <p:ext uri="{BB962C8B-B14F-4D97-AF65-F5344CB8AC3E}">
        <p14:creationId xmlns="" xmlns:p14="http://schemas.microsoft.com/office/powerpoint/2010/main" val="1392521132"/>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CE1DA07A-9201-4B4B-BAF2-015AFA30F520}" type="datetime1">
              <a:rPr lang="ru-RU" smtClean="0"/>
              <a:pPr/>
              <a:t>06.11.2020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4FAB73BC-B049-4115-A692-8D63A059BFB8}" type="slidenum">
              <a:rPr lang="ru-RU" smtClean="0"/>
              <a:pPr/>
              <a:t>‹#›</a:t>
            </a:fld>
            <a:endParaRPr lang="ru-RU" dirty="0"/>
          </a:p>
        </p:txBody>
      </p:sp>
      <p:sp>
        <p:nvSpPr>
          <p:cNvPr id="10" name="Заголовок 9"/>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 xmlns:p14="http://schemas.microsoft.com/office/powerpoint/2010/main" val="4003700590"/>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6" name="Полилиния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7" name="Полилиния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 name="Полилиния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nvGrpSpPr>
          <p:cNvPr id="9" name="Группа 69"/>
          <p:cNvGrpSpPr>
            <a:grpSpLocks noChangeAspect="1"/>
          </p:cNvGrpSpPr>
          <p:nvPr/>
        </p:nvGrpSpPr>
        <p:grpSpPr bwMode="auto">
          <a:xfrm flipH="1">
            <a:off x="9732236" y="958654"/>
            <a:ext cx="1400819" cy="4001744"/>
            <a:chOff x="3220" y="236"/>
            <a:chExt cx="1347" cy="3848"/>
          </a:xfrm>
        </p:grpSpPr>
        <p:sp>
          <p:nvSpPr>
            <p:cNvPr id="10" name="Полилиния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 name="Полилиния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 name="Полилиния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 name="Полилиния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 name="Полилиния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 name="Полилиния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 name="Полилиния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 name="Полилиния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 name="Полилиния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 name="Полилиния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 name="Полилиния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 name="Полилиния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 name="Полилиния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 name="Полилиния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 name="Полилиния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 name="Полилиния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 name="Полилиния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 name="Полилиния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 name="Полилиния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5" name="Полилиния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 name="Полилиния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 name="Полилиния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 name="Полилиния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 name="Полилиния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 name="Полилиния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 name="Полилиния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 name="Полилиния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 name="Полилиния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 name="Полилиния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5" name="Полилиния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6" name="Полилиния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7" name="Полилиния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8" name="Полилиния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9" name="Полилиния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0" name="Полилиния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1" name="Полилиния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2" name="Полилиния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3" name="Полилиния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4" name="Полилиния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5" name="Полилиния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6" name="Полилиния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7" name="Полилиния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8" name="Полилиния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9" name="Полилиния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0" name="Полилиния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1" name="Полилиния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2" name="Полилиния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3" name="Полилиния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4" name="Полилиния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5" name="Полилиния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6" name="Полилиния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7" name="Полилиния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8" name="Полилиния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9" name="Полилиния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0" name="Полилиния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1" name="Полилиния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2" name="Полилиния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3" name="Полилиния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4" name="Полилиния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5" name="Полилиния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6" name="Полилиния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7" name="Полилиния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8" name="Полилиния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9" name="Полилиния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0" name="Полилиния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1" name="Полилиния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2" name="Полилиния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3" name="Полилиния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4" name="Полилиния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5" name="Полилиния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6" name="Полилиния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7" name="Полилиния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8" name="Полилиния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9" name="Полилиния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0" name="Полилиния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1" name="Полилиния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2" name="Полилиния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93" name="Группа 69"/>
          <p:cNvGrpSpPr>
            <a:grpSpLocks noChangeAspect="1"/>
          </p:cNvGrpSpPr>
          <p:nvPr/>
        </p:nvGrpSpPr>
        <p:grpSpPr bwMode="auto">
          <a:xfrm>
            <a:off x="10895012" y="1248597"/>
            <a:ext cx="1254796" cy="3346122"/>
            <a:chOff x="3124" y="236"/>
            <a:chExt cx="1443" cy="3848"/>
          </a:xfrm>
        </p:grpSpPr>
        <p:sp>
          <p:nvSpPr>
            <p:cNvPr id="94" name="Полилиния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5" name="Полилиния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6" name="Полилиния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7" name="Полилиния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8" name="Полилиния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9" name="Полилиния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0" name="Полилиния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1" name="Полилиния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2" name="Полилиния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3" name="Полилиния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4" name="Полилиния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5" name="Полилиния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6" name="Полилиния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7" name="Полилиния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8" name="Полилиния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9" name="Полилиния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0" name="Полилиния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1" name="Полилиния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2" name="Полилиния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3" name="Полилиния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4" name="Полилиния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5" name="Полилиния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6" name="Полилиния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7" name="Полилиния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8" name="Полилиния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9" name="Полилиния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0" name="Полилиния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1" name="Полилиния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2" name="Полилиния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3" name="Полилиния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4" name="Полилиния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5" name="Полилиния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6" name="Полилиния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7" name="Полилиния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8" name="Полилиния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9" name="Полилиния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0" name="Полилиния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1" name="Полилиния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2" name="Полилиния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3" name="Полилиния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4" name="Полилиния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5" name="Полилиния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6" name="Полилиния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7" name="Полилиния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8" name="Полилиния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9" name="Полилиния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0" name="Полилиния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1" name="Полилиния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2" name="Полилиния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3" name="Полилиния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4" name="Полилиния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5" name="Полилиния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6" name="Полилиния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7" name="Полилиния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8" name="Полилиния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9" name="Полилиния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0" name="Полилиния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1" name="Полилиния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2" name="Полилиния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3" name="Полилиния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4" name="Полилиния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5" name="Полилиния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6" name="Полилиния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7" name="Полилиния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8" name="Полилиния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9" name="Полилиния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0" name="Полилиния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1" name="Полилиния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2" name="Полилиния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3" name="Полилиния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4" name="Полилиния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5" name="Полилиния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6" name="Полилиния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7" name="Полилиния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8" name="Полилиния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9" name="Полилиния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0" name="Полилиния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1" name="Полилиния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2" name="Полилиния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3" name="Полилиния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4" name="Полилиния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5" name="Полилиния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6" name="Полилиния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177" name="Группа 69"/>
          <p:cNvGrpSpPr>
            <a:grpSpLocks noChangeAspect="1"/>
          </p:cNvGrpSpPr>
          <p:nvPr/>
        </p:nvGrpSpPr>
        <p:grpSpPr bwMode="auto">
          <a:xfrm>
            <a:off x="9087454" y="2736976"/>
            <a:ext cx="906206" cy="2416549"/>
            <a:chOff x="3124" y="236"/>
            <a:chExt cx="1443" cy="3848"/>
          </a:xfrm>
        </p:grpSpPr>
        <p:sp>
          <p:nvSpPr>
            <p:cNvPr id="178" name="Полилиния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9" name="Полилиния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0" name="Полилиния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1" name="Полилиния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2" name="Полилиния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3" name="Полилиния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4" name="Полилиния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5" name="Полилиния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6" name="Полилиния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7" name="Полилиния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8" name="Полилиния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9" name="Полилиния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0" name="Полилиния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1" name="Полилиния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2" name="Полилиния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3" name="Полилиния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4" name="Полилиния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5" name="Полилиния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6" name="Полилиния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7" name="Полилиния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8" name="Полилиния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9" name="Полилиния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0" name="Полилиния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1" name="Полилиния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2" name="Полилиния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3" name="Полилиния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4" name="Полилиния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5" name="Полилиния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6" name="Полилиния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7" name="Полилиния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8" name="Полилиния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9" name="Полилиния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0" name="Полилиния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1" name="Полилиния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2" name="Полилиния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3" name="Полилиния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4" name="Полилиния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5" name="Полилиния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6" name="Полилиния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7" name="Полилиния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8" name="Полилиния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9" name="Полилиния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0" name="Полилиния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1" name="Полилиния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2" name="Полилиния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3" name="Полилиния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4" name="Полилиния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5" name="Полилиния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6" name="Полилиния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7" name="Полилиния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8" name="Полилиния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9" name="Полилиния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0" name="Полилиния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1" name="Полилиния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2" name="Полилиния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3" name="Полилиния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4" name="Полилиния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5" name="Полилиния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6" name="Полилиния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7" name="Полилиния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8" name="Полилиния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9" name="Полилиния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0" name="Полилиния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1" name="Полилиния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2" name="Полилиния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3" name="Полилиния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4" name="Полилиния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5" name="Полилиния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6" name="Полилиния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7" name="Полилиния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8" name="Полилиния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9" name="Полилиния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0" name="Полилиния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1" name="Полилиния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2" name="Полилиния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3" name="Полилиния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4" name="Полилиния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5" name="Полилиния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6" name="Полилиния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7" name="Полилиния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8" name="Полилиния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9" name="Полилиния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260" name="Группа 50"/>
          <p:cNvGrpSpPr>
            <a:grpSpLocks noChangeAspect="1"/>
          </p:cNvGrpSpPr>
          <p:nvPr/>
        </p:nvGrpSpPr>
        <p:grpSpPr bwMode="auto">
          <a:xfrm>
            <a:off x="10514012" y="2438400"/>
            <a:ext cx="1485016" cy="2195929"/>
            <a:chOff x="3369" y="1563"/>
            <a:chExt cx="940" cy="1390"/>
          </a:xfrm>
        </p:grpSpPr>
        <p:sp>
          <p:nvSpPr>
            <p:cNvPr id="261" name="Полилиния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2" name="Полилиния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3" name="Полилиния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4" name="Полилиния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5" name="Полилиния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6" name="Полилиния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7" name="Полилиния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8" name="Полилиния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9" name="Полилиния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0" name="Полилиния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1" name="Полилиния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2" name="Полилиния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3" name="Полилиния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chemeClr val="accent6"/>
                </a:solidFill>
              </a:endParaRPr>
            </a:p>
          </p:txBody>
        </p:sp>
        <p:sp>
          <p:nvSpPr>
            <p:cNvPr id="274" name="Полилиния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5" name="Полилиния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6" name="Полилиния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7" name="Полилиния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chemeClr val="accent6"/>
                </a:solidFill>
              </a:endParaRPr>
            </a:p>
          </p:txBody>
        </p:sp>
        <p:sp>
          <p:nvSpPr>
            <p:cNvPr id="278" name="Полилиния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9" name="Полилиния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0" name="Полилиния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1" name="Полилиния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2" name="Полилиния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3" name="Полилиния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4" name="Полилиния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chemeClr val="accent6">
                    <a:lumMod val="75000"/>
                  </a:schemeClr>
                </a:solidFill>
              </a:endParaRPr>
            </a:p>
          </p:txBody>
        </p:sp>
        <p:sp>
          <p:nvSpPr>
            <p:cNvPr id="285" name="Полилиния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chemeClr val="accent6">
                    <a:lumMod val="75000"/>
                  </a:schemeClr>
                </a:solidFill>
              </a:endParaRPr>
            </a:p>
          </p:txBody>
        </p:sp>
        <p:sp>
          <p:nvSpPr>
            <p:cNvPr id="286" name="Полилиния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7" name="Полилиния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8" name="Полилиния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289" name="Группа 5"/>
          <p:cNvGrpSpPr>
            <a:grpSpLocks noChangeAspect="1"/>
          </p:cNvGrpSpPr>
          <p:nvPr/>
        </p:nvGrpSpPr>
        <p:grpSpPr bwMode="auto">
          <a:xfrm>
            <a:off x="7988059" y="2988645"/>
            <a:ext cx="2439575" cy="3074765"/>
            <a:chOff x="2968" y="1107"/>
            <a:chExt cx="1736" cy="2188"/>
          </a:xfrm>
        </p:grpSpPr>
        <p:sp>
          <p:nvSpPr>
            <p:cNvPr id="290" name="Полилиния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1" name="Овал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2" name="Полилиния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3" name="Полилиния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4" name="Полилиния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5" name="Полилиния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6" name="Полилиния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7" name="Полилиния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8" name="Полилиния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9" name="Полилиния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0" name="Полилиния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1" name="Полилиния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2" name="Полилиния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3" name="Полилиния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4" name="Полилиния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5" name="Полилиния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6" name="Полилиния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7" name="Полилиния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8" name="Полилиния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9" name="Полилиния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310" name="Полилиния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lang="ru-RU" dirty="0"/>
          </a:p>
        </p:txBody>
      </p:sp>
      <p:grpSp>
        <p:nvGrpSpPr>
          <p:cNvPr id="311" name="Группа 29"/>
          <p:cNvGrpSpPr>
            <a:grpSpLocks noChangeAspect="1"/>
          </p:cNvGrpSpPr>
          <p:nvPr/>
        </p:nvGrpSpPr>
        <p:grpSpPr bwMode="auto">
          <a:xfrm flipH="1">
            <a:off x="9191537" y="4800600"/>
            <a:ext cx="2998875" cy="2083312"/>
            <a:chOff x="2481" y="1188"/>
            <a:chExt cx="2735" cy="1900"/>
          </a:xfrm>
        </p:grpSpPr>
        <p:sp>
          <p:nvSpPr>
            <p:cNvPr id="312" name="Полилиния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3" name="Полилиния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4" name="Полилиния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5" name="Полилиния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6" name="Полилиния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7" name="Полилиния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8" name="Полилиния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9" name="Полилиния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0" name="Полилиния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1" name="Полилиния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2" name="Полилиния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3" name="Полилиния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4" name="Полилиния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5" name="Полилиния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6" name="Полилиния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7" name="Полилиния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8" name="Полилиния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9" name="Полилиния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0" name="Полилиния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1" name="Полилиния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2" name="Полилиния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3" name="Полилиния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4" name="Полилиния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5" name="Полилиния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6" name="Полилиния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7" name="Полилиния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8" name="Полилиния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9" name="Полилиния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0" name="Полилиния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1" name="Полилиния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2" name="Полилиния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3" name="Полилиния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4" name="Полилиния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5" name="Полилиния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6" name="Полилиния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7" name="Полилиния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348" name="Группа 347"/>
          <p:cNvGrpSpPr/>
          <p:nvPr/>
        </p:nvGrpSpPr>
        <p:grpSpPr>
          <a:xfrm>
            <a:off x="-1588" y="3799401"/>
            <a:ext cx="4386410" cy="3084511"/>
            <a:chOff x="-1588" y="4419600"/>
            <a:chExt cx="3504440" cy="2464312"/>
          </a:xfrm>
        </p:grpSpPr>
        <p:grpSp>
          <p:nvGrpSpPr>
            <p:cNvPr id="349" name="Группа 156"/>
            <p:cNvGrpSpPr>
              <a:grpSpLocks noChangeAspect="1"/>
            </p:cNvGrpSpPr>
            <p:nvPr/>
          </p:nvGrpSpPr>
          <p:grpSpPr bwMode="auto">
            <a:xfrm>
              <a:off x="-321" y="4419600"/>
              <a:ext cx="2827754" cy="2458133"/>
              <a:chOff x="437" y="-367"/>
              <a:chExt cx="5799" cy="5041"/>
            </a:xfrm>
          </p:grpSpPr>
          <p:sp>
            <p:nvSpPr>
              <p:cNvPr id="375" name="Полилиния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6" name="Полилиния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7" name="Полилиния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8" name="Полилиния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9" name="Полилиния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0" name="Полилиния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1" name="Полилиния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2" name="Полилиния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3" name="Полилиния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4" name="Полилиния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5" name="Полилиния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6" name="Полилиния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7" name="Полилиния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8" name="Полилиния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9" name="Полилиния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0" name="Полилиния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1" name="Полилиния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2" name="Полилиния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3" name="Полилиния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4" name="Полилиния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5" name="Полилиния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6" name="Полилиния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7" name="Полилиния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8" name="Полилиния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9" name="Полилиния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0" name="Полилиния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1" name="Полилиния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2" name="Полилиния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3" name="Полилиния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4" name="Полилиния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5" name="Полилиния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6" name="Полилиния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7" name="Полилиния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8" name="Полилиния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9" name="Полилиния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0" name="Полилиния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1" name="Полилиния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2" name="Полилиния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3" name="Полилиния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4" name="Полилиния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5" name="Полилиния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6" name="Полилиния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7" name="Полилиния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8" name="Полилиния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9" name="Полилиния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0" name="Полилиния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1" name="Полилиния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350" name="Группа 349"/>
            <p:cNvGrpSpPr/>
            <p:nvPr/>
          </p:nvGrpSpPr>
          <p:grpSpPr>
            <a:xfrm flipH="1">
              <a:off x="2055224" y="5313306"/>
              <a:ext cx="1134584" cy="955223"/>
              <a:chOff x="3900133" y="5425719"/>
              <a:chExt cx="1778554" cy="1449268"/>
            </a:xfrm>
          </p:grpSpPr>
          <p:sp>
            <p:nvSpPr>
              <p:cNvPr id="366" name="Полилиния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7" name="Полилиния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8" name="Полилиния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9" name="Полилиния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0" name="Полилиния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1" name="Полилиния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2" name="Полилиния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3" name="Полилиния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4" name="Полилиния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351" name="Группа 350"/>
            <p:cNvGrpSpPr/>
            <p:nvPr/>
          </p:nvGrpSpPr>
          <p:grpSpPr>
            <a:xfrm>
              <a:off x="-1588" y="5362669"/>
              <a:ext cx="1522208" cy="1521243"/>
              <a:chOff x="-1588" y="5362669"/>
              <a:chExt cx="1522208" cy="1521243"/>
            </a:xfrm>
          </p:grpSpPr>
          <p:sp>
            <p:nvSpPr>
              <p:cNvPr id="359" name="Полилиния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0" name="Полилиния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1" name="Полилиния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2" name="Полилиния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3" name="Полилиния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4" name="Полилиния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5" name="Полилиния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352" name="Группа 351"/>
            <p:cNvGrpSpPr/>
            <p:nvPr/>
          </p:nvGrpSpPr>
          <p:grpSpPr>
            <a:xfrm>
              <a:off x="1808901" y="5856153"/>
              <a:ext cx="1693951" cy="1019100"/>
              <a:chOff x="1623186" y="-214403"/>
              <a:chExt cx="1171187" cy="716005"/>
            </a:xfrm>
          </p:grpSpPr>
          <p:sp>
            <p:nvSpPr>
              <p:cNvPr id="353" name="Полилиния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54" name="Полилиния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55" name="Полилиния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56" name="Полилиния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57" name="Полилиния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58" name="Полилиния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grpSp>
        <p:nvGrpSpPr>
          <p:cNvPr id="422" name="Группа 52"/>
          <p:cNvGrpSpPr>
            <a:grpSpLocks noChangeAspect="1"/>
          </p:cNvGrpSpPr>
          <p:nvPr/>
        </p:nvGrpSpPr>
        <p:grpSpPr bwMode="auto">
          <a:xfrm rot="19948164">
            <a:off x="369246" y="506291"/>
            <a:ext cx="892898" cy="1021771"/>
            <a:chOff x="4634" y="754"/>
            <a:chExt cx="1164" cy="1332"/>
          </a:xfrm>
        </p:grpSpPr>
        <p:sp>
          <p:nvSpPr>
            <p:cNvPr id="423" name="Полилиния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4" name="Полилиния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5" name="Полилиния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6" name="Полилиния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7" name="Полилиния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8" name="Полилиния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9" name="Полилиния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0" name="Полилиния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431" name="Группа 52"/>
          <p:cNvGrpSpPr>
            <a:grpSpLocks noChangeAspect="1"/>
          </p:cNvGrpSpPr>
          <p:nvPr/>
        </p:nvGrpSpPr>
        <p:grpSpPr bwMode="auto">
          <a:xfrm rot="5825446">
            <a:off x="11635759" y="394369"/>
            <a:ext cx="408172" cy="467084"/>
            <a:chOff x="4634" y="754"/>
            <a:chExt cx="1164" cy="1332"/>
          </a:xfrm>
        </p:grpSpPr>
        <p:sp>
          <p:nvSpPr>
            <p:cNvPr id="432" name="Полилиния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3" name="Полилиния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4" name="Полилиния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5" name="Полилиния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6" name="Полилиния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7" name="Полилиния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8" name="Полилиния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9" name="Полилиния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440" name="Группа 66"/>
          <p:cNvGrpSpPr>
            <a:grpSpLocks noChangeAspect="1"/>
          </p:cNvGrpSpPr>
          <p:nvPr/>
        </p:nvGrpSpPr>
        <p:grpSpPr bwMode="auto">
          <a:xfrm>
            <a:off x="23436" y="3048994"/>
            <a:ext cx="388175" cy="364678"/>
            <a:chOff x="3636" y="1964"/>
            <a:chExt cx="413" cy="388"/>
          </a:xfrm>
        </p:grpSpPr>
        <p:sp>
          <p:nvSpPr>
            <p:cNvPr id="441" name="Полилиния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2" name="Полилиния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3" name="Полилиния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4" name="Полилиния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5" name="Полилиния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6" name="Полилиния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7" name="Полилиния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8" name="Полилиния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2" name="Заголовок 1"/>
          <p:cNvSpPr>
            <a:spLocks noGrp="1"/>
          </p:cNvSpPr>
          <p:nvPr>
            <p:ph type="title"/>
          </p:nvPr>
        </p:nvSpPr>
        <p:spPr>
          <a:xfrm>
            <a:off x="2034904" y="828876"/>
            <a:ext cx="6058552" cy="3507549"/>
          </a:xfrm>
        </p:spPr>
        <p:txBody>
          <a:bodyPr anchor="ctr">
            <a:normAutofit/>
          </a:bodyPr>
          <a:lstStyle>
            <a:lvl1pPr algn="ctr">
              <a:defRPr sz="6000"/>
            </a:lvl1p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9E583DDF-CA54-461A-A486-592D2374C532}" type="datetimeFigureOut">
              <a:rPr lang="ru-RU" smtClean="0"/>
              <a:pPr/>
              <a:t>06.11.2020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A8D9AD5-F248-4919-864A-CFD76CC027D6}" type="slidenum">
              <a:rPr lang="ru-RU" smtClean="0"/>
              <a:pPr/>
              <a:t>‹#›</a:t>
            </a:fld>
            <a:endParaRPr lang="ru-RU" dirty="0"/>
          </a:p>
        </p:txBody>
      </p:sp>
    </p:spTree>
    <p:extLst>
      <p:ext uri="{BB962C8B-B14F-4D97-AF65-F5344CB8AC3E}">
        <p14:creationId xmlns="" xmlns:p14="http://schemas.microsoft.com/office/powerpoint/2010/main" val="842011030"/>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583DDF-CA54-461A-A486-592D2374C532}" type="datetimeFigureOut">
              <a:rPr lang="ru-RU" smtClean="0"/>
              <a:pPr/>
              <a:t>06.11.2020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CA8D9AD5-F248-4919-864A-CFD76CC027D6}" type="slidenum">
              <a:rPr lang="ru-RU" smtClean="0"/>
              <a:pPr/>
              <a:t>‹#›</a:t>
            </a:fld>
            <a:endParaRPr lang="ru-RU" dirty="0"/>
          </a:p>
        </p:txBody>
      </p:sp>
    </p:spTree>
    <p:extLst>
      <p:ext uri="{BB962C8B-B14F-4D97-AF65-F5344CB8AC3E}">
        <p14:creationId xmlns="" xmlns:p14="http://schemas.microsoft.com/office/powerpoint/2010/main" val="2559003960"/>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1188720"/>
            <a:ext cx="3108960" cy="2286000"/>
          </a:xfrm>
        </p:spPr>
        <p:txBody>
          <a:bodyPr anchor="b">
            <a:normAutofit/>
          </a:bodyPr>
          <a:lstStyle>
            <a:lvl1pPr>
              <a:defRPr sz="3400" b="0"/>
            </a:lvl1pPr>
          </a:lstStyle>
          <a:p>
            <a:r>
              <a:rPr lang="ru-RU" smtClean="0"/>
              <a:t>Образец заголовка</a:t>
            </a:r>
            <a:endParaRPr lang="ru-RU" dirty="0"/>
          </a:p>
        </p:txBody>
      </p:sp>
      <p:sp>
        <p:nvSpPr>
          <p:cNvPr id="3" name="Объект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583DDF-CA54-461A-A486-592D2374C532}" type="datetimeFigureOut">
              <a:rPr lang="ru-RU" smtClean="0"/>
              <a:pPr/>
              <a:t>06.11.2020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A8D9AD5-F248-4919-864A-CFD76CC027D6}" type="slidenum">
              <a:rPr lang="ru-RU" smtClean="0"/>
              <a:pPr/>
              <a:t>‹#›</a:t>
            </a:fld>
            <a:endParaRPr lang="ru-RU" dirty="0"/>
          </a:p>
        </p:txBody>
      </p:sp>
    </p:spTree>
    <p:extLst>
      <p:ext uri="{BB962C8B-B14F-4D97-AF65-F5344CB8AC3E}">
        <p14:creationId xmlns="" xmlns:p14="http://schemas.microsoft.com/office/powerpoint/2010/main" val="1435946658"/>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1188720"/>
            <a:ext cx="3108960" cy="2286000"/>
          </a:xfrm>
        </p:spPr>
        <p:txBody>
          <a:bodyPr anchor="b">
            <a:normAutofit/>
          </a:bodyPr>
          <a:lstStyle>
            <a:lvl1pPr>
              <a:defRPr sz="3400" b="0"/>
            </a:lvl1pPr>
          </a:lstStyle>
          <a:p>
            <a:r>
              <a:rPr lang="ru-RU" smtClean="0"/>
              <a:t>Образец заголовка</a:t>
            </a:r>
            <a:endParaRPr lang="ru-RU" dirty="0"/>
          </a:p>
        </p:txBody>
      </p:sp>
      <p:sp>
        <p:nvSpPr>
          <p:cNvPr id="3" name="Рисунок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583DDF-CA54-461A-A486-592D2374C532}" type="datetimeFigureOut">
              <a:rPr lang="ru-RU" smtClean="0"/>
              <a:pPr/>
              <a:t>06.11.2020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A8D9AD5-F248-4919-864A-CFD76CC027D6}" type="slidenum">
              <a:rPr lang="ru-RU" smtClean="0"/>
              <a:pPr/>
              <a:t>‹#›</a:t>
            </a:fld>
            <a:endParaRPr lang="ru-RU" dirty="0"/>
          </a:p>
        </p:txBody>
      </p:sp>
    </p:spTree>
    <p:extLst>
      <p:ext uri="{BB962C8B-B14F-4D97-AF65-F5344CB8AC3E}">
        <p14:creationId xmlns="" xmlns:p14="http://schemas.microsoft.com/office/powerpoint/2010/main" val="1371734621"/>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Полилиния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8" name="Полилиния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 name="Полилиния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lang="ru-RU" dirty="0"/>
          </a:p>
        </p:txBody>
      </p:sp>
      <p:grpSp>
        <p:nvGrpSpPr>
          <p:cNvPr id="10" name="Группа 66"/>
          <p:cNvGrpSpPr>
            <a:grpSpLocks noChangeAspect="1"/>
          </p:cNvGrpSpPr>
          <p:nvPr/>
        </p:nvGrpSpPr>
        <p:grpSpPr bwMode="auto">
          <a:xfrm>
            <a:off x="11647687" y="947576"/>
            <a:ext cx="426645" cy="400819"/>
            <a:chOff x="3636" y="1964"/>
            <a:chExt cx="413" cy="388"/>
          </a:xfrm>
        </p:grpSpPr>
        <p:sp>
          <p:nvSpPr>
            <p:cNvPr id="11" name="Полилиния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 name="Полилиния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 name="Полилиния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19" name="Группа 18"/>
          <p:cNvGrpSpPr/>
          <p:nvPr/>
        </p:nvGrpSpPr>
        <p:grpSpPr>
          <a:xfrm>
            <a:off x="11308927" y="6212029"/>
            <a:ext cx="875471" cy="645972"/>
            <a:chOff x="7344986" y="5566058"/>
            <a:chExt cx="1750940" cy="1291943"/>
          </a:xfrm>
        </p:grpSpPr>
        <p:sp>
          <p:nvSpPr>
            <p:cNvPr id="20" name="Полилиния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 name="Полилиния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 name="Полилиния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 name="Полилиния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 name="Полилиния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 name="Полилиния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26" name="Группа 5"/>
          <p:cNvGrpSpPr>
            <a:grpSpLocks noChangeAspect="1"/>
          </p:cNvGrpSpPr>
          <p:nvPr/>
        </p:nvGrpSpPr>
        <p:grpSpPr bwMode="auto">
          <a:xfrm>
            <a:off x="2441" y="2873890"/>
            <a:ext cx="597228" cy="789302"/>
            <a:chOff x="2121" y="1060"/>
            <a:chExt cx="597" cy="789"/>
          </a:xfrm>
        </p:grpSpPr>
        <p:sp>
          <p:nvSpPr>
            <p:cNvPr id="27" name="Полилиния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 name="Полилиния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 name="Полилиния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 name="Полилиния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 name="Полилиния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 name="Полилиния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 name="Полилиния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34" name="Группа 16"/>
          <p:cNvGrpSpPr>
            <a:grpSpLocks noChangeAspect="1"/>
          </p:cNvGrpSpPr>
          <p:nvPr/>
        </p:nvGrpSpPr>
        <p:grpSpPr bwMode="auto">
          <a:xfrm>
            <a:off x="139505" y="-13010"/>
            <a:ext cx="1382907" cy="804244"/>
            <a:chOff x="1922" y="1129"/>
            <a:chExt cx="987" cy="574"/>
          </a:xfrm>
        </p:grpSpPr>
        <p:sp>
          <p:nvSpPr>
            <p:cNvPr id="35" name="Полилиния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 name="Полилиния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 name="Полилиния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 name="Полилиния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 name="Полилиния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 name="Полилиния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 name="Полилиния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 name="Полилиния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43" name="Группа 28"/>
          <p:cNvGrpSpPr>
            <a:grpSpLocks noChangeAspect="1"/>
          </p:cNvGrpSpPr>
          <p:nvPr/>
        </p:nvGrpSpPr>
        <p:grpSpPr bwMode="auto">
          <a:xfrm>
            <a:off x="0" y="5007562"/>
            <a:ext cx="687853" cy="1147722"/>
            <a:chOff x="1901" y="2020"/>
            <a:chExt cx="1059" cy="1767"/>
          </a:xfrm>
        </p:grpSpPr>
        <p:sp>
          <p:nvSpPr>
            <p:cNvPr id="44" name="Полилиния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5" name="Полилиния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6" name="Полилиния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7" name="Полилиния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8" name="Полилиния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9" name="Полилиния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0" name="Полилиния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1" name="Полилиния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52"/>
          <p:cNvGrpSpPr>
            <a:grpSpLocks noChangeAspect="1"/>
          </p:cNvGrpSpPr>
          <p:nvPr/>
        </p:nvGrpSpPr>
        <p:grpSpPr bwMode="auto">
          <a:xfrm rot="19948164">
            <a:off x="11143247" y="105148"/>
            <a:ext cx="675071" cy="772505"/>
            <a:chOff x="4634" y="754"/>
            <a:chExt cx="1164" cy="1332"/>
          </a:xfrm>
        </p:grpSpPr>
        <p:sp>
          <p:nvSpPr>
            <p:cNvPr id="53" name="Полилиния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4" name="Полилиния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5" name="Полилиния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6" name="Полилиния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7" name="Полилиния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8" name="Полилиния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9" name="Полилиния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0" name="Полилиния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61" name="Группа 64"/>
          <p:cNvGrpSpPr>
            <a:grpSpLocks noChangeAspect="1"/>
          </p:cNvGrpSpPr>
          <p:nvPr/>
        </p:nvGrpSpPr>
        <p:grpSpPr bwMode="auto">
          <a:xfrm flipH="1">
            <a:off x="10782665" y="2958792"/>
            <a:ext cx="1028242" cy="1140705"/>
            <a:chOff x="2052" y="995"/>
            <a:chExt cx="768" cy="852"/>
          </a:xfrm>
        </p:grpSpPr>
        <p:sp>
          <p:nvSpPr>
            <p:cNvPr id="62" name="Полилиния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3" name="Полилиния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4" name="Полилиния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5" name="Полилиния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6" name="Полилиния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7" name="Полилиния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8" name="Полилиния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9" name="Полилиния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2" name="Заголовок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ru-RU" smtClean="0"/>
              <a:pPr/>
              <a:t>06.11.2020</a:t>
            </a:fld>
            <a:endParaRPr lang="ru-RU" dirty="0"/>
          </a:p>
        </p:txBody>
      </p:sp>
      <p:sp>
        <p:nvSpPr>
          <p:cNvPr id="5" name="Нижний колонтитул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lang="ru-RU" dirty="0"/>
          </a:p>
        </p:txBody>
      </p:sp>
      <p:sp>
        <p:nvSpPr>
          <p:cNvPr id="6" name="Номер слайда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lang="ru-RU" smtClean="0"/>
              <a:pPr/>
              <a:t>‹#›</a:t>
            </a:fld>
            <a:endParaRPr lang="ru-RU" dirty="0"/>
          </a:p>
        </p:txBody>
      </p:sp>
    </p:spTree>
    <p:extLst>
      <p:ext uri="{BB962C8B-B14F-4D97-AF65-F5344CB8AC3E}">
        <p14:creationId xmlns=""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936">
          <p15:clr>
            <a:srgbClr val="F26B43"/>
          </p15:clr>
        </p15:guide>
        <p15:guide id="3" pos="3840">
          <p15:clr>
            <a:srgbClr val="F26B43"/>
          </p15:clr>
        </p15:guide>
        <p15:guide id="4" orient="horz" pos="3552">
          <p15:clr>
            <a:srgbClr val="F26B43"/>
          </p15:clr>
        </p15:guide>
        <p15:guide id="5" pos="6720">
          <p15:clr>
            <a:srgbClr val="F26B43"/>
          </p15:clr>
        </p15:guide>
        <p15:guide id="6" pos="9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 Target="slide15.xml"/><Relationship Id="rId7" Type="http://schemas.openxmlformats.org/officeDocument/2006/relationships/image" Target="../media/image29.jpeg"/><Relationship Id="rId2" Type="http://schemas.openxmlformats.org/officeDocument/2006/relationships/slideLayout" Target="../slideLayouts/slideLayout9.xml"/><Relationship Id="rId1" Type="http://schemas.openxmlformats.org/officeDocument/2006/relationships/audio" Target="../media/media12.wav"/><Relationship Id="rId6" Type="http://schemas.openxmlformats.org/officeDocument/2006/relationships/slide" Target="slide11.xml"/><Relationship Id="rId5" Type="http://schemas.openxmlformats.org/officeDocument/2006/relationships/slide" Target="slide4.xml"/><Relationship Id="rId10" Type="http://schemas.openxmlformats.org/officeDocument/2006/relationships/image" Target="../media/image4.png"/><Relationship Id="rId4" Type="http://schemas.openxmlformats.org/officeDocument/2006/relationships/image" Target="../media/image28.jpeg"/><Relationship Id="rId9" Type="http://schemas.microsoft.com/office/2007/relationships/media" Target="../media/media12.wav"/></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slide" Target="slide12.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8.jpeg"/><Relationship Id="rId11" Type="http://schemas.microsoft.com/office/2007/relationships/hdphoto" Target="../media/hdphoto1.wdp"/><Relationship Id="rId5" Type="http://schemas.openxmlformats.org/officeDocument/2006/relationships/slide" Target="slide13.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14.xml"/><Relationship Id="rId11" Type="http://schemas.microsoft.com/office/2007/relationships/hdphoto" Target="../media/hdphoto2.wdp"/><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46.jpeg"/><Relationship Id="rId3" Type="http://schemas.openxmlformats.org/officeDocument/2006/relationships/image" Target="../media/image44.jpeg"/><Relationship Id="rId7" Type="http://schemas.microsoft.com/office/2007/relationships/hdphoto" Target="../media/hdphoto3.wdp"/><Relationship Id="rId12" Type="http://schemas.microsoft.com/office/2007/relationships/hdphoto" Target="../media/hdphoto4.wdp"/><Relationship Id="rId2" Type="http://schemas.openxmlformats.org/officeDocument/2006/relationships/image" Target="../media/image43.jpeg"/><Relationship Id="rId1" Type="http://schemas.openxmlformats.org/officeDocument/2006/relationships/slideLayout" Target="../slideLayouts/slideLayout7.xml"/><Relationship Id="rId9" Type="http://schemas.openxmlformats.org/officeDocument/2006/relationships/image" Target="../media/image45.jpeg"/><Relationship Id="rId14" Type="http://schemas.openxmlformats.org/officeDocument/2006/relationships/slide" Target="slide4.xml"/></Relationships>
</file>

<file path=ppt/slides/_rels/slide15.xml.rels><?xml version="1.0" encoding="UTF-8" standalone="yes"?>
<Relationships xmlns="http://schemas.openxmlformats.org/package/2006/relationships"><Relationship Id="rId8" Type="http://schemas.microsoft.com/office/2007/relationships/media" Target="../media/media21.wav"/><Relationship Id="rId3" Type="http://schemas.openxmlformats.org/officeDocument/2006/relationships/slide" Target="slide16.xml"/><Relationship Id="rId7" Type="http://schemas.openxmlformats.org/officeDocument/2006/relationships/image" Target="../media/image50.jpeg"/><Relationship Id="rId2" Type="http://schemas.openxmlformats.org/officeDocument/2006/relationships/slideLayout" Target="../slideLayouts/slideLayout7.xml"/><Relationship Id="rId1" Type="http://schemas.openxmlformats.org/officeDocument/2006/relationships/audio" Target="../media/media21.wav"/><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slide" Target="slide4.xml"/><Relationship Id="rId4" Type="http://schemas.openxmlformats.org/officeDocument/2006/relationships/image" Target="../media/image47.jpe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7.xml"/><Relationship Id="rId1" Type="http://schemas.openxmlformats.org/officeDocument/2006/relationships/audio" Target="../media/media22.wav"/><Relationship Id="rId5" Type="http://schemas.openxmlformats.org/officeDocument/2006/relationships/image" Target="../media/image4.png"/><Relationship Id="rId4" Type="http://schemas.microsoft.com/office/2007/relationships/media" Target="../media/media22.wav"/></Relationships>
</file>

<file path=ppt/slides/_rels/slide18.xml.rels><?xml version="1.0" encoding="UTF-8" standalone="yes"?>
<Relationships xmlns="http://schemas.openxmlformats.org/package/2006/relationships"><Relationship Id="rId3" Type="http://schemas.openxmlformats.org/officeDocument/2006/relationships/hyperlink" Target="http://out-of-school.area7.ru/?m=4682" TargetMode="External"/><Relationship Id="rId2" Type="http://schemas.openxmlformats.org/officeDocument/2006/relationships/hyperlink" Target="http://www.maam.ru/detskijsad/istorija-bashkirskoi-odezhdy.html" TargetMode="External"/><Relationship Id="rId1" Type="http://schemas.openxmlformats.org/officeDocument/2006/relationships/slideLayout" Target="../slideLayouts/slideLayout7.xml"/><Relationship Id="rId5" Type="http://schemas.openxmlformats.org/officeDocument/2006/relationships/hyperlink" Target="http://www.maam.ru/detskijsad/pedagogicheskii-proekt-chudesa-bashkortostana.html" TargetMode="External"/><Relationship Id="rId4" Type="http://schemas.openxmlformats.org/officeDocument/2006/relationships/hyperlink" Target="http://mishred.ru/society/2375-zemlya-geroev-bashkirskiy-epos-ural-batyr.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jpeg"/><Relationship Id="rId7" Type="http://schemas.openxmlformats.org/officeDocument/2006/relationships/slide" Target="slide9.xml"/><Relationship Id="rId12" Type="http://schemas.openxmlformats.org/officeDocument/2006/relationships/slide" Target="slide15.xml"/><Relationship Id="rId2" Type="http://schemas.openxmlformats.org/officeDocument/2006/relationships/slideLayout" Target="../slideLayouts/slideLayout4.xml"/><Relationship Id="rId20" Type="http://schemas.openxmlformats.org/officeDocument/2006/relationships/image" Target="../media/image4.png"/><Relationship Id="rId1" Type="http://schemas.openxmlformats.org/officeDocument/2006/relationships/audio" Target="../media/media5.wav"/><Relationship Id="rId6" Type="http://schemas.openxmlformats.org/officeDocument/2006/relationships/slide" Target="slide8.xml"/><Relationship Id="rId11" Type="http://schemas.openxmlformats.org/officeDocument/2006/relationships/slide" Target="slide14.xml"/><Relationship Id="rId5" Type="http://schemas.openxmlformats.org/officeDocument/2006/relationships/slide" Target="slide7.xml"/><Relationship Id="rId10" Type="http://schemas.openxmlformats.org/officeDocument/2006/relationships/slide" Target="slide13.xml"/><Relationship Id="rId19" Type="http://schemas.microsoft.com/office/2007/relationships/media" Target="../media/media5.wav"/><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 Target="slide6.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media/media6.wav"/><Relationship Id="rId6" Type="http://schemas.openxmlformats.org/officeDocument/2006/relationships/image" Target="../media/image6.jpeg"/><Relationship Id="rId11" Type="http://schemas.openxmlformats.org/officeDocument/2006/relationships/image" Target="../media/image4.png"/><Relationship Id="rId5" Type="http://schemas.openxmlformats.org/officeDocument/2006/relationships/slide" Target="slide4.xml"/><Relationship Id="rId10" Type="http://schemas.microsoft.com/office/2007/relationships/media" Target="../media/media6.wav"/><Relationship Id="rId4" Type="http://schemas.openxmlformats.org/officeDocument/2006/relationships/image" Target="../media/image5.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4.xml"/><Relationship Id="rId7" Type="http://schemas.openxmlformats.org/officeDocument/2006/relationships/slide" Target="slide7.xml"/><Relationship Id="rId2" Type="http://schemas.openxmlformats.org/officeDocument/2006/relationships/slideLayout" Target="../slideLayouts/slideLayout3.xml"/><Relationship Id="rId1" Type="http://schemas.openxmlformats.org/officeDocument/2006/relationships/audio" Target="../media/media8.wav"/><Relationship Id="rId6" Type="http://schemas.openxmlformats.org/officeDocument/2006/relationships/image" Target="../media/image11.jpeg"/><Relationship Id="rId11" Type="http://schemas.openxmlformats.org/officeDocument/2006/relationships/image" Target="../media/image4.png"/><Relationship Id="rId5" Type="http://schemas.openxmlformats.org/officeDocument/2006/relationships/image" Target="../media/image10.jpeg"/><Relationship Id="rId10" Type="http://schemas.microsoft.com/office/2007/relationships/media" Target="../media/media8.wav"/><Relationship Id="rId4" Type="http://schemas.openxmlformats.org/officeDocument/2006/relationships/slide" Target="slide8.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4.png"/><Relationship Id="rId3" Type="http://schemas.openxmlformats.org/officeDocument/2006/relationships/slide" Target="slide10.xml"/><Relationship Id="rId7" Type="http://schemas.openxmlformats.org/officeDocument/2006/relationships/image" Target="../media/image16.jpeg"/><Relationship Id="rId12" Type="http://schemas.microsoft.com/office/2007/relationships/media" Target="../media/media9.wav"/><Relationship Id="rId2" Type="http://schemas.openxmlformats.org/officeDocument/2006/relationships/slideLayout" Target="../slideLayouts/slideLayout5.xml"/><Relationship Id="rId1" Type="http://schemas.openxmlformats.org/officeDocument/2006/relationships/audio" Target="../media/media9.wav"/><Relationship Id="rId6" Type="http://schemas.openxmlformats.org/officeDocument/2006/relationships/image" Target="../media/image15.jpeg"/><Relationship Id="rId11" Type="http://schemas.openxmlformats.org/officeDocument/2006/relationships/image" Target="../media/image19.jpeg"/><Relationship Id="rId5" Type="http://schemas.openxmlformats.org/officeDocument/2006/relationships/slide" Target="slide4.xml"/><Relationship Id="rId10" Type="http://schemas.openxmlformats.org/officeDocument/2006/relationships/image" Target="../media/image18.jpeg"/><Relationship Id="rId4" Type="http://schemas.openxmlformats.org/officeDocument/2006/relationships/image" Target="../media/image14.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 Target="slide4.xml"/><Relationship Id="rId7" Type="http://schemas.openxmlformats.org/officeDocument/2006/relationships/slide" Target="slide9.xml"/><Relationship Id="rId12"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media/media10.wav"/><Relationship Id="rId6" Type="http://schemas.openxmlformats.org/officeDocument/2006/relationships/image" Target="../media/image21.jpeg"/><Relationship Id="rId11" Type="http://schemas.microsoft.com/office/2007/relationships/media" Target="../media/media10.wav"/><Relationship Id="rId5" Type="http://schemas.openxmlformats.org/officeDocument/2006/relationships/image" Target="../media/image20.jpeg"/><Relationship Id="rId10" Type="http://schemas.openxmlformats.org/officeDocument/2006/relationships/image" Target="../media/image24.jpeg"/><Relationship Id="rId4" Type="http://schemas.openxmlformats.org/officeDocument/2006/relationships/slide" Target="slide12.xml"/><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 Target="slide4.xml"/><Relationship Id="rId7" Type="http://schemas.openxmlformats.org/officeDocument/2006/relationships/slide" Target="slide10.xml"/><Relationship Id="rId2" Type="http://schemas.openxmlformats.org/officeDocument/2006/relationships/slideLayout" Target="../slideLayouts/slideLayout8.xml"/><Relationship Id="rId1" Type="http://schemas.openxmlformats.org/officeDocument/2006/relationships/audio" Target="../media/media11.wav"/><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4.png"/><Relationship Id="rId4" Type="http://schemas.openxmlformats.org/officeDocument/2006/relationships/slide" Target="slide14.xml"/><Relationship Id="rId9" Type="http://schemas.microsoft.com/office/2007/relationships/media" Target="../media/media1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75781" y="575327"/>
            <a:ext cx="9360418" cy="2668616"/>
          </a:xfrm>
        </p:spPr>
        <p:txBody>
          <a:bodyPr>
            <a:normAutofit fontScale="90000"/>
          </a:bodyPr>
          <a:lstStyle/>
          <a:p>
            <a:r>
              <a:rPr lang="ru-RU" b="1" dirty="0" smtClean="0">
                <a:solidFill>
                  <a:srgbClr val="009900"/>
                </a:solidFill>
              </a:rPr>
              <a:t>Башкирия – </a:t>
            </a:r>
            <a:br>
              <a:rPr lang="ru-RU" b="1" dirty="0" smtClean="0">
                <a:solidFill>
                  <a:srgbClr val="009900"/>
                </a:solidFill>
              </a:rPr>
            </a:br>
            <a:r>
              <a:rPr lang="ru-RU" b="1" dirty="0">
                <a:solidFill>
                  <a:srgbClr val="009900"/>
                </a:solidFill>
              </a:rPr>
              <a:t>чудесный край</a:t>
            </a:r>
            <a:br>
              <a:rPr lang="ru-RU" b="1" dirty="0">
                <a:solidFill>
                  <a:srgbClr val="009900"/>
                </a:solidFill>
              </a:rPr>
            </a:br>
            <a:r>
              <a:rPr lang="ru-RU" i="1" dirty="0" smtClean="0"/>
              <a:t>Игра-путешествие</a:t>
            </a:r>
            <a:endParaRPr lang="ru-RU" i="1" dirty="0"/>
          </a:p>
        </p:txBody>
      </p:sp>
      <p:sp>
        <p:nvSpPr>
          <p:cNvPr id="5" name="Подзаголовок 4"/>
          <p:cNvSpPr>
            <a:spLocks noGrp="1"/>
          </p:cNvSpPr>
          <p:nvPr>
            <p:ph type="subTitle" idx="1"/>
          </p:nvPr>
        </p:nvSpPr>
        <p:spPr>
          <a:xfrm>
            <a:off x="4713896" y="3333540"/>
            <a:ext cx="6916336" cy="966317"/>
          </a:xfrm>
        </p:spPr>
        <p:txBody>
          <a:bodyPr>
            <a:normAutofit/>
          </a:bodyPr>
          <a:lstStyle/>
          <a:p>
            <a:pPr algn="r"/>
            <a:r>
              <a:rPr lang="ru-RU" sz="2000" dirty="0" smtClean="0"/>
              <a:t>Составила: </a:t>
            </a:r>
          </a:p>
          <a:p>
            <a:pPr algn="r"/>
            <a:r>
              <a:rPr lang="ru-RU" sz="2000" dirty="0" smtClean="0"/>
              <a:t>Хусаинова </a:t>
            </a:r>
            <a:r>
              <a:rPr lang="ru-RU" sz="2000" dirty="0" err="1" smtClean="0"/>
              <a:t>Диляра</a:t>
            </a:r>
            <a:r>
              <a:rPr lang="ru-RU" sz="2000" dirty="0" smtClean="0"/>
              <a:t> </a:t>
            </a:r>
            <a:r>
              <a:rPr lang="ru-RU" sz="2000" dirty="0" err="1" smtClean="0"/>
              <a:t>Рашитовна</a:t>
            </a:r>
            <a:endParaRPr lang="ru-RU" sz="2000" dirty="0" smtClean="0"/>
          </a:p>
        </p:txBody>
      </p:sp>
    </p:spTree>
    <p:extLst>
      <p:ext uri="{BB962C8B-B14F-4D97-AF65-F5344CB8AC3E}">
        <p14:creationId xmlns="" xmlns:p14="http://schemas.microsoft.com/office/powerpoint/2010/main" val="3250670041"/>
      </p:ext>
    </p:extLst>
  </p:cSld>
  <p:clrMapOvr>
    <a:masterClrMapping/>
  </p:clrMapOvr>
  <mc:AlternateContent xmlns:mc="http://schemas.openxmlformats.org/markup-compatibility/2006">
    <mc:Choice xmlns="" xmlns:p14="http://schemas.microsoft.com/office/powerpoint/2010/main" Requires="p14">
      <p:transition spd="slow" p14:dur="1500" advClick="0" advTm="31000">
        <p14:window dir="vert"/>
      </p:transition>
    </mc:Choice>
    <mc:Fallback>
      <p:transition spd="slow" advClick="0" advTm="31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966" y="0"/>
            <a:ext cx="6163329" cy="627797"/>
          </a:xfrm>
        </p:spPr>
        <p:txBody>
          <a:bodyPr>
            <a:noAutofit/>
          </a:bodyPr>
          <a:lstStyle/>
          <a:p>
            <a:pPr algn="ctr"/>
            <a:r>
              <a:rPr lang="ru-RU" sz="4000" dirty="0"/>
              <a:t>Накрой </a:t>
            </a:r>
            <a:r>
              <a:rPr lang="ru-RU" sz="4000" dirty="0" smtClean="0"/>
              <a:t>обед</a:t>
            </a:r>
            <a:endParaRPr lang="ru-RU" sz="4000" dirty="0"/>
          </a:p>
        </p:txBody>
      </p:sp>
      <p:pic>
        <p:nvPicPr>
          <p:cNvPr id="6" name="Рисунок 5">
            <a:hlinkClick r:id="rId3" action="ppaction://hlinksldjump"/>
          </p:cNvPr>
          <p:cNvPicPr>
            <a:picLocks noGrp="1" noChangeAspect="1"/>
          </p:cNvPicPr>
          <p:nvPr>
            <p:ph type="pic" idx="1"/>
          </p:nvPr>
        </p:nvPicPr>
        <p:blipFill rotWithShape="1">
          <a:blip r:embed="rId4" cstate="print">
            <a:extLst>
              <a:ext uri="{28A0092B-C50C-407E-A947-70E740481C1C}">
                <a14:useLocalDpi xmlns="" xmlns:a14="http://schemas.microsoft.com/office/drawing/2010/main" val="0"/>
              </a:ext>
            </a:extLst>
          </a:blip>
          <a:srcRect/>
          <a:stretch/>
        </p:blipFill>
        <p:spPr>
          <a:xfrm>
            <a:off x="3384645" y="3710653"/>
            <a:ext cx="5322627" cy="2961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Выгнутая вниз стрелка 4">
            <a:hlinkClick r:id="rId5" action="ppaction://hlinksldjump"/>
          </p:cNvPr>
          <p:cNvSpPr/>
          <p:nvPr/>
        </p:nvSpPr>
        <p:spPr>
          <a:xfrm rot="15732846">
            <a:off x="11274001" y="5568288"/>
            <a:ext cx="764274" cy="47767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hlinkClick r:id="rId6" action="ppaction://hlinksldjump"/>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995048" y="639597"/>
            <a:ext cx="4286250" cy="2876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a:hlinkClick r:id="rId3" action="ppaction://hlinksldjump"/>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909850" y="728591"/>
            <a:ext cx="3716741" cy="27875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Записанный звук">
            <a:hlinkClick r:id="" action="ppaction://media"/>
          </p:cNvPr>
          <p:cNvPicPr>
            <a:picLocks noChangeAspect="1"/>
          </p:cNvPicPr>
          <p:nvPr>
            <a:audioFile r:link="rId1"/>
            <p:extLst>
              <p:ext uri="{DAA4B4D4-6D71-4841-9C94-3DE7FCFB9230}">
                <p14:media xmlns="" xmlns:p14="http://schemas.microsoft.com/office/powerpoint/2010/main" r:embed="rId9"/>
              </p:ext>
            </p:extLst>
          </p:nvPr>
        </p:nvPicPr>
        <p:blipFill>
          <a:blip r:embed="rId10" cstate="print"/>
          <a:stretch>
            <a:fillRect/>
          </a:stretch>
        </p:blipFill>
        <p:spPr>
          <a:xfrm>
            <a:off x="10199427" y="3888474"/>
            <a:ext cx="609600" cy="609600"/>
          </a:xfrm>
          <a:prstGeom prst="rect">
            <a:avLst/>
          </a:prstGeom>
        </p:spPr>
      </p:pic>
    </p:spTree>
    <p:extLst>
      <p:ext uri="{BB962C8B-B14F-4D97-AF65-F5344CB8AC3E}">
        <p14:creationId xmlns="" xmlns:p14="http://schemas.microsoft.com/office/powerpoint/2010/main" val="3262720325"/>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91523" y="404701"/>
            <a:ext cx="4077655" cy="707886"/>
          </a:xfrm>
          <a:prstGeom prst="rect">
            <a:avLst/>
          </a:prstGeom>
        </p:spPr>
        <p:txBody>
          <a:bodyPr wrap="none">
            <a:spAutoFit/>
          </a:bodyPr>
          <a:lstStyle/>
          <a:p>
            <a:r>
              <a:rPr lang="ru-RU" sz="4000" dirty="0"/>
              <a:t>Подбери костюм</a:t>
            </a:r>
          </a:p>
        </p:txBody>
      </p:sp>
      <p:pic>
        <p:nvPicPr>
          <p:cNvPr id="5" name="Рисунок 4">
            <a:hlinkClick r:id="rId2" action="ppaction://hlinksldjump"/>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p:blipFill>
        <p:spPr>
          <a:xfrm>
            <a:off x="9116704" y="144493"/>
            <a:ext cx="2792923" cy="3766171"/>
          </a:xfrm>
          <a:prstGeom prst="rect">
            <a:avLst/>
          </a:prstGeom>
        </p:spPr>
      </p:pic>
      <p:pic>
        <p:nvPicPr>
          <p:cNvPr id="8" name="Рисунок 7">
            <a:hlinkClick r:id="rId2" action="ppaction://hlinksldjump"/>
          </p:cNvPr>
          <p:cNvPicPr>
            <a:picLocks noChangeAspect="1"/>
          </p:cNvPicPr>
          <p:nvPr/>
        </p:nvPicPr>
        <p:blipFill rotWithShape="1">
          <a:blip r:embed="rId4" cstate="print">
            <a:clrChange>
              <a:clrFrom>
                <a:srgbClr val="F8FCFD"/>
              </a:clrFrom>
              <a:clrTo>
                <a:srgbClr val="F8FCFD">
                  <a:alpha val="0"/>
                </a:srgbClr>
              </a:clrTo>
            </a:clrChange>
            <a:extLst>
              <a:ext uri="{28A0092B-C50C-407E-A947-70E740481C1C}">
                <a14:useLocalDpi xmlns="" xmlns:a14="http://schemas.microsoft.com/office/drawing/2010/main" val="0"/>
              </a:ext>
            </a:extLst>
          </a:blip>
          <a:srcRect/>
          <a:stretch/>
        </p:blipFill>
        <p:spPr>
          <a:xfrm>
            <a:off x="2961565" y="2480589"/>
            <a:ext cx="2868786" cy="3969754"/>
          </a:xfrm>
          <a:prstGeom prst="rect">
            <a:avLst/>
          </a:prstGeom>
        </p:spPr>
      </p:pic>
      <p:pic>
        <p:nvPicPr>
          <p:cNvPr id="9" name="Рисунок 8">
            <a:hlinkClick r:id="rId5" action="ppaction://hlinksldjump"/>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p:blipFill>
        <p:spPr>
          <a:xfrm>
            <a:off x="6073253" y="2470245"/>
            <a:ext cx="2853896" cy="3980098"/>
          </a:xfrm>
          <a:prstGeom prst="rect">
            <a:avLst/>
          </a:prstGeom>
        </p:spPr>
      </p:pic>
      <p:pic>
        <p:nvPicPr>
          <p:cNvPr id="13" name="Рисунок 12">
            <a:hlinkClick r:id="rId2" action="ppaction://hlinksldjump"/>
          </p:cNvPr>
          <p:cNvPicPr>
            <a:picLocks noChangeAspect="1"/>
          </p:cNvPicPr>
          <p:nvPr/>
        </p:nvPicPr>
        <p:blipFill rotWithShape="1">
          <a:blip r:embed="rId7" cstate="print">
            <a:clrChange>
              <a:clrFrom>
                <a:srgbClr val="FFFEFF"/>
              </a:clrFrom>
              <a:clrTo>
                <a:srgbClr val="FFFEFF">
                  <a:alpha val="0"/>
                </a:srgbClr>
              </a:clrTo>
            </a:clrChange>
            <a:extLst>
              <a:ext uri="{28A0092B-C50C-407E-A947-70E740481C1C}">
                <a14:useLocalDpi xmlns="" xmlns:a14="http://schemas.microsoft.com/office/drawing/2010/main" val="0"/>
              </a:ext>
            </a:extLst>
          </a:blip>
          <a:srcRect/>
          <a:stretch/>
        </p:blipFill>
        <p:spPr>
          <a:xfrm>
            <a:off x="341193" y="217169"/>
            <a:ext cx="2511679" cy="3693495"/>
          </a:xfrm>
          <a:prstGeom prst="rect">
            <a:avLst/>
          </a:prstGeom>
        </p:spPr>
      </p:pic>
    </p:spTree>
    <p:extLst>
      <p:ext uri="{BB962C8B-B14F-4D97-AF65-F5344CB8AC3E}">
        <p14:creationId xmlns="" xmlns:p14="http://schemas.microsoft.com/office/powerpoint/2010/main" val="2026905435"/>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26157" y="0"/>
            <a:ext cx="2844048" cy="707886"/>
          </a:xfrm>
          <a:prstGeom prst="rect">
            <a:avLst/>
          </a:prstGeom>
        </p:spPr>
        <p:txBody>
          <a:bodyPr wrap="none">
            <a:spAutoFit/>
          </a:bodyPr>
          <a:lstStyle/>
          <a:p>
            <a:r>
              <a:rPr lang="ru-RU" sz="4000" dirty="0"/>
              <a:t>Найди узор</a:t>
            </a:r>
          </a:p>
        </p:txBody>
      </p:sp>
      <p:pic>
        <p:nvPicPr>
          <p:cNvPr id="5" name="Рисунок 4">
            <a:hlinkClick r:id="" action="ppaction://noaction"/>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289375" y="746537"/>
            <a:ext cx="4523693" cy="2676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a:hlinkClick r:id="" action="ppaction://noaction"/>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5197" y="746537"/>
            <a:ext cx="4580009" cy="2554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Рисунок 6">
            <a:hlinkClick r:id="" action="ppaction://noaction"/>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289375" y="3743991"/>
            <a:ext cx="4523693" cy="2680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a:hlinkClick r:id="rId5" action="ppaction://hlinksldjump"/>
          </p:cNvPr>
          <p:cNvPicPr>
            <a:picLocks noChangeAspect="1"/>
          </p:cNvPicPr>
          <p:nvPr/>
        </p:nvPicPr>
        <p:blipFill rotWithShape="1">
          <a:blip r:embed="rId6" cstate="print">
            <a:extLst>
              <a:ext uri="{BEBA8EAE-BF5A-486C-A8C5-ECC9F3942E4B}">
                <a14:imgProps xmlns="" xmlns:a14="http://schemas.microsoft.com/office/drawing/2010/main">
                  <a14:imgLayer r:embed="rId11">
                    <a14:imgEffect>
                      <a14:sharpenSoften amount="25000"/>
                    </a14:imgEffect>
                    <a14:imgEffect>
                      <a14:saturation sat="200000"/>
                    </a14:imgEffect>
                  </a14:imgLayer>
                </a14:imgProps>
              </a:ext>
              <a:ext uri="{28A0092B-C50C-407E-A947-70E740481C1C}">
                <a14:useLocalDpi xmlns="" xmlns:a14="http://schemas.microsoft.com/office/drawing/2010/main" val="0"/>
              </a:ext>
            </a:extLst>
          </a:blip>
          <a:srcRect/>
          <a:stretch/>
        </p:blipFill>
        <p:spPr>
          <a:xfrm>
            <a:off x="669690" y="3807941"/>
            <a:ext cx="4475516" cy="2710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4026736893"/>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гнутая вниз стрелка 1">
            <a:hlinkClick r:id="rId2" action="ppaction://hlinksldjump"/>
          </p:cNvPr>
          <p:cNvSpPr/>
          <p:nvPr/>
        </p:nvSpPr>
        <p:spPr>
          <a:xfrm rot="15732846">
            <a:off x="10864568" y="5868539"/>
            <a:ext cx="764274" cy="47767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890580" y="-3834"/>
            <a:ext cx="10491975" cy="1323439"/>
          </a:xfrm>
          <a:prstGeom prst="rect">
            <a:avLst/>
          </a:prstGeom>
        </p:spPr>
        <p:txBody>
          <a:bodyPr wrap="none">
            <a:spAutoFit/>
          </a:bodyPr>
          <a:lstStyle/>
          <a:p>
            <a:r>
              <a:rPr lang="ru-RU" sz="4000" dirty="0"/>
              <a:t>На каком музыкальном инструменте </a:t>
            </a:r>
            <a:r>
              <a:rPr lang="ru-RU" sz="4000" dirty="0" smtClean="0"/>
              <a:t>играет</a:t>
            </a:r>
          </a:p>
          <a:p>
            <a:pPr algn="ctr"/>
            <a:r>
              <a:rPr lang="ru-RU" sz="4000" dirty="0" smtClean="0"/>
              <a:t> </a:t>
            </a:r>
            <a:r>
              <a:rPr lang="ru-RU" sz="4000" dirty="0"/>
              <a:t>Урал Батыр</a:t>
            </a:r>
          </a:p>
        </p:txBody>
      </p:sp>
      <p:pic>
        <p:nvPicPr>
          <p:cNvPr id="4" name="Рисунок 3">
            <a:hlinkClick r:id="" action="ppaction://noaction"/>
          </p:cNvPr>
          <p:cNvPicPr>
            <a:picLocks noChangeAspect="1"/>
          </p:cNvPicPr>
          <p:nvPr/>
        </p:nvPicPr>
        <p:blipFill rotWithShape="1">
          <a:blip r:embed="rId3" cstate="print">
            <a:clrChange>
              <a:clrFrom>
                <a:srgbClr val="FCFAFB"/>
              </a:clrFrom>
              <a:clrTo>
                <a:srgbClr val="FCFAFB">
                  <a:alpha val="0"/>
                </a:srgbClr>
              </a:clrTo>
            </a:clrChange>
            <a:extLst>
              <a:ext uri="{28A0092B-C50C-407E-A947-70E740481C1C}">
                <a14:useLocalDpi xmlns="" xmlns:a14="http://schemas.microsoft.com/office/drawing/2010/main" val="0"/>
              </a:ext>
            </a:extLst>
          </a:blip>
          <a:srcRect/>
          <a:stretch/>
        </p:blipFill>
        <p:spPr>
          <a:xfrm>
            <a:off x="122828" y="1141978"/>
            <a:ext cx="3029803" cy="3548418"/>
          </a:xfrm>
          <a:prstGeom prst="rect">
            <a:avLst/>
          </a:prstGeom>
        </p:spPr>
      </p:pic>
      <p:grpSp>
        <p:nvGrpSpPr>
          <p:cNvPr id="11" name="Группа 10"/>
          <p:cNvGrpSpPr/>
          <p:nvPr/>
        </p:nvGrpSpPr>
        <p:grpSpPr>
          <a:xfrm>
            <a:off x="8832847" y="1158222"/>
            <a:ext cx="3359153" cy="4337875"/>
            <a:chOff x="8555436" y="1177450"/>
            <a:chExt cx="3359153" cy="4337875"/>
          </a:xfrm>
        </p:grpSpPr>
        <p:grpSp>
          <p:nvGrpSpPr>
            <p:cNvPr id="9" name="Группа 8"/>
            <p:cNvGrpSpPr/>
            <p:nvPr/>
          </p:nvGrpSpPr>
          <p:grpSpPr>
            <a:xfrm>
              <a:off x="8555436" y="1177450"/>
              <a:ext cx="3359153" cy="4337875"/>
              <a:chOff x="6852123" y="1189949"/>
              <a:chExt cx="3359153" cy="4337875"/>
            </a:xfrm>
          </p:grpSpPr>
          <p:pic>
            <p:nvPicPr>
              <p:cNvPr id="5" name="Рисунок 4">
                <a:hlinkClick r:id="" action="ppaction://noaction"/>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p:blipFill>
            <p:spPr>
              <a:xfrm>
                <a:off x="6852123" y="1189949"/>
                <a:ext cx="3125339" cy="4337875"/>
              </a:xfrm>
              <a:prstGeom prst="rect">
                <a:avLst/>
              </a:prstGeom>
            </p:spPr>
          </p:pic>
          <p:sp>
            <p:nvSpPr>
              <p:cNvPr id="7" name="Овал 6"/>
              <p:cNvSpPr/>
              <p:nvPr/>
            </p:nvSpPr>
            <p:spPr>
              <a:xfrm>
                <a:off x="9543485" y="4114798"/>
                <a:ext cx="667791" cy="1214651"/>
              </a:xfrm>
              <a:prstGeom prst="ellipse">
                <a:avLst/>
              </a:prstGeom>
              <a:solidFill>
                <a:schemeClr val="accent6">
                  <a:lumMod val="20000"/>
                  <a:lumOff val="80000"/>
                </a:schemeClr>
              </a:solidFill>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grpSp>
        <p:sp>
          <p:nvSpPr>
            <p:cNvPr id="10" name="Овал 9"/>
            <p:cNvSpPr/>
            <p:nvPr/>
          </p:nvSpPr>
          <p:spPr>
            <a:xfrm>
              <a:off x="8836924" y="4796706"/>
              <a:ext cx="341195" cy="520244"/>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2" name="Рисунок 11">
            <a:hlinkClick r:id="" action="ppaction://noaction"/>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p:blipFill>
        <p:spPr>
          <a:xfrm rot="4107889">
            <a:off x="5042456" y="458444"/>
            <a:ext cx="1742027" cy="4051925"/>
          </a:xfrm>
          <a:prstGeom prst="rect">
            <a:avLst/>
          </a:prstGeom>
        </p:spPr>
      </p:pic>
      <p:pic>
        <p:nvPicPr>
          <p:cNvPr id="14" name="Рисунок 13">
            <a:hlinkClick r:id="rId6" action="ppaction://hlinksldjump"/>
          </p:cNvPr>
          <p:cNvPicPr>
            <a:picLocks noChangeAspect="1"/>
          </p:cNvPicPr>
          <p:nvPr/>
        </p:nvPicPr>
        <p:blipFill>
          <a:blip r:embed="rId7" cstate="print">
            <a:clrChange>
              <a:clrFrom>
                <a:srgbClr val="FFFFFF"/>
              </a:clrFrom>
              <a:clrTo>
                <a:srgbClr val="FFFFFF">
                  <a:alpha val="0"/>
                </a:srgbClr>
              </a:clrTo>
            </a:clrChange>
            <a:extLst>
              <a:ext uri="{BEBA8EAE-BF5A-486C-A8C5-ECC9F3942E4B}">
                <a14:imgProps xmlns="" xmlns:a14="http://schemas.microsoft.com/office/drawing/2010/main">
                  <a14:imgLayer r:embed="rId11">
                    <a14:imgEffect>
                      <a14:saturation sat="400000"/>
                    </a14:imgEffect>
                  </a14:imgLayer>
                </a14:imgProps>
              </a:ext>
              <a:ext uri="{28A0092B-C50C-407E-A947-70E740481C1C}">
                <a14:useLocalDpi xmlns="" xmlns:a14="http://schemas.microsoft.com/office/drawing/2010/main" val="0"/>
              </a:ext>
            </a:extLst>
          </a:blip>
          <a:stretch>
            <a:fillRect/>
          </a:stretch>
        </p:blipFill>
        <p:spPr>
          <a:xfrm>
            <a:off x="3549973" y="4104964"/>
            <a:ext cx="5173185" cy="1345028"/>
          </a:xfrm>
          <a:prstGeom prst="rect">
            <a:avLst/>
          </a:prstGeom>
        </p:spPr>
      </p:pic>
    </p:spTree>
    <p:extLst>
      <p:ext uri="{BB962C8B-B14F-4D97-AF65-F5344CB8AC3E}">
        <p14:creationId xmlns="" xmlns:p14="http://schemas.microsoft.com/office/powerpoint/2010/main" val="741061272"/>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7901" y="-13648"/>
            <a:ext cx="7031605" cy="707886"/>
          </a:xfrm>
          <a:prstGeom prst="rect">
            <a:avLst/>
          </a:prstGeom>
        </p:spPr>
        <p:txBody>
          <a:bodyPr wrap="none">
            <a:spAutoFit/>
          </a:bodyPr>
          <a:lstStyle/>
          <a:p>
            <a:r>
              <a:rPr lang="ru-RU" sz="4000" dirty="0"/>
              <a:t>Найди флаг и герб Башкирии</a:t>
            </a:r>
          </a:p>
        </p:txBody>
      </p:sp>
      <p:pic>
        <p:nvPicPr>
          <p:cNvPr id="3" name="Рисунок 2">
            <a:hlinkClick r:id="" action="ppaction://noaction"/>
          </p:cNvPr>
          <p:cNvPicPr>
            <a:picLocks noChangeAspect="1"/>
          </p:cNvPicPr>
          <p:nvPr/>
        </p:nvPicPr>
        <p:blipFill rotWithShape="1">
          <a:blip r:embed="rId2" cstate="print">
            <a:clrChange>
              <a:clrFrom>
                <a:srgbClr val="E4D6B9"/>
              </a:clrFrom>
              <a:clrTo>
                <a:srgbClr val="E4D6B9">
                  <a:alpha val="0"/>
                </a:srgbClr>
              </a:clrTo>
            </a:clrChange>
            <a:extLst>
              <a:ext uri="{28A0092B-C50C-407E-A947-70E740481C1C}">
                <a14:useLocalDpi xmlns="" xmlns:a14="http://schemas.microsoft.com/office/drawing/2010/main" val="0"/>
              </a:ext>
            </a:extLst>
          </a:blip>
          <a:srcRect/>
          <a:stretch/>
        </p:blipFill>
        <p:spPr>
          <a:xfrm>
            <a:off x="723332" y="824550"/>
            <a:ext cx="4385480" cy="2040341"/>
          </a:xfrm>
          <a:prstGeom prst="rect">
            <a:avLst/>
          </a:prstGeom>
          <a:ln>
            <a:noFill/>
          </a:ln>
          <a:effectLst>
            <a:outerShdw blurRad="292100" dist="139700" dir="2700000" algn="tl" rotWithShape="0">
              <a:srgbClr val="333333">
                <a:alpha val="65000"/>
              </a:srgbClr>
            </a:outerShdw>
          </a:effectLst>
        </p:spPr>
      </p:pic>
      <p:pic>
        <p:nvPicPr>
          <p:cNvPr id="4" name="Рисунок 3">
            <a:hlinkClick r:id="" action="ppaction://noaction"/>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 xmlns:a14="http://schemas.microsoft.com/office/drawing/2010/main">
                  <a14:imgLayer r:embed="rId7">
                    <a14:imgEffect>
                      <a14:sharpenSoften amount="25000"/>
                    </a14:imgEffect>
                    <a14:imgEffect>
                      <a14:colorTemperature colorTemp="7200"/>
                    </a14:imgEffect>
                    <a14:imgEffect>
                      <a14:saturation sat="200000"/>
                    </a14:imgEffect>
                    <a14:imgEffect>
                      <a14:brightnessContrast contrast="-40000"/>
                    </a14:imgEffect>
                  </a14:imgLayer>
                </a14:imgProps>
              </a:ext>
              <a:ext uri="{28A0092B-C50C-407E-A947-70E740481C1C}">
                <a14:useLocalDpi xmlns="" xmlns:a14="http://schemas.microsoft.com/office/drawing/2010/main" val="0"/>
              </a:ext>
            </a:extLst>
          </a:blip>
          <a:srcRect/>
          <a:stretch/>
        </p:blipFill>
        <p:spPr>
          <a:xfrm>
            <a:off x="5936776" y="934871"/>
            <a:ext cx="5063320" cy="1819701"/>
          </a:xfrm>
          <a:prstGeom prst="rect">
            <a:avLst/>
          </a:prstGeom>
          <a:ln>
            <a:noFill/>
          </a:ln>
          <a:effectLst>
            <a:outerShdw blurRad="292100" dist="139700" dir="2700000" algn="tl" rotWithShape="0">
              <a:srgbClr val="333333">
                <a:alpha val="65000"/>
              </a:srgbClr>
            </a:outerShdw>
          </a:effectLst>
        </p:spPr>
      </p:pic>
      <p:pic>
        <p:nvPicPr>
          <p:cNvPr id="8" name="Рисунок 7">
            <a:hlinkClick r:id="rId8" action="ppaction://hlinksldjump"/>
          </p:cNvPr>
          <p:cNvPicPr>
            <a:picLocks noChangeAspect="1"/>
          </p:cNvPicPr>
          <p:nvPr/>
        </p:nvPicPr>
        <p:blipFill>
          <a:blip r:embed="rId9" cstate="print">
            <a:extLst>
              <a:ext uri="{BEBA8EAE-BF5A-486C-A8C5-ECC9F3942E4B}">
                <a14:imgProps xmlns="" xmlns:a14="http://schemas.microsoft.com/office/drawing/2010/main">
                  <a14:imgLayer r:embed="rId12">
                    <a14:imgEffect>
                      <a14:sharpenSoften amount="50000"/>
                    </a14:imgEffect>
                  </a14:imgLayer>
                </a14:imgProps>
              </a:ext>
              <a:ext uri="{28A0092B-C50C-407E-A947-70E740481C1C}">
                <a14:useLocalDpi xmlns="" xmlns:a14="http://schemas.microsoft.com/office/drawing/2010/main" val="0"/>
              </a:ext>
            </a:extLst>
          </a:blip>
          <a:stretch>
            <a:fillRect/>
          </a:stretch>
        </p:blipFill>
        <p:spPr>
          <a:xfrm>
            <a:off x="627798" y="3607448"/>
            <a:ext cx="4776716" cy="1965017"/>
          </a:xfrm>
          <a:prstGeom prst="rect">
            <a:avLst/>
          </a:prstGeom>
          <a:ln>
            <a:noFill/>
          </a:ln>
          <a:effectLst>
            <a:outerShdw blurRad="292100" dist="139700" dir="2700000" algn="tl" rotWithShape="0">
              <a:srgbClr val="333333">
                <a:alpha val="65000"/>
              </a:srgbClr>
            </a:outerShdw>
          </a:effectLst>
        </p:spPr>
      </p:pic>
      <p:pic>
        <p:nvPicPr>
          <p:cNvPr id="9" name="Рисунок 8">
            <a:hlinkClick r:id="" action="ppaction://noaction"/>
          </p:cNvPr>
          <p:cNvPicPr>
            <a:picLocks noChangeAspect="1"/>
          </p:cNvPicPr>
          <p:nvPr/>
        </p:nvPicPr>
        <p:blipFill rotWithShape="1">
          <a:blip r:embed="rId13" cstate="print">
            <a:extLst>
              <a:ext uri="{28A0092B-C50C-407E-A947-70E740481C1C}">
                <a14:useLocalDpi xmlns="" xmlns:a14="http://schemas.microsoft.com/office/drawing/2010/main" val="0"/>
              </a:ext>
            </a:extLst>
          </a:blip>
          <a:srcRect t="4430" r="2120" b="2107"/>
          <a:stretch/>
        </p:blipFill>
        <p:spPr>
          <a:xfrm>
            <a:off x="6034017" y="3471645"/>
            <a:ext cx="4966079" cy="2236625"/>
          </a:xfrm>
          <a:prstGeom prst="rect">
            <a:avLst/>
          </a:prstGeom>
          <a:ln>
            <a:noFill/>
          </a:ln>
          <a:effectLst>
            <a:outerShdw blurRad="292100" dist="139700" dir="2700000" algn="tl" rotWithShape="0">
              <a:srgbClr val="333333">
                <a:alpha val="65000"/>
              </a:srgbClr>
            </a:outerShdw>
          </a:effectLst>
        </p:spPr>
      </p:pic>
      <p:sp>
        <p:nvSpPr>
          <p:cNvPr id="10" name="Выгнутая вниз стрелка 9">
            <a:hlinkClick r:id="rId14" action="ppaction://hlinksldjump"/>
          </p:cNvPr>
          <p:cNvSpPr/>
          <p:nvPr/>
        </p:nvSpPr>
        <p:spPr>
          <a:xfrm rot="15732846">
            <a:off x="11152971" y="5707143"/>
            <a:ext cx="764274" cy="47767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868771940"/>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93387" y="13648"/>
            <a:ext cx="6718442" cy="646331"/>
          </a:xfrm>
          <a:prstGeom prst="rect">
            <a:avLst/>
          </a:prstGeom>
        </p:spPr>
        <p:txBody>
          <a:bodyPr wrap="none">
            <a:spAutoFit/>
          </a:bodyPr>
          <a:lstStyle/>
          <a:p>
            <a:r>
              <a:rPr lang="ru-RU" sz="3600" dirty="0"/>
              <a:t>Узнай столицу Башкортостана </a:t>
            </a:r>
          </a:p>
        </p:txBody>
      </p:sp>
      <p:pic>
        <p:nvPicPr>
          <p:cNvPr id="3" name="Рисунок 2">
            <a:hlinkClick r:id="rId3" action="ppaction://hlinksldjump"/>
          </p:cNvPr>
          <p:cNvPicPr>
            <a:picLocks noChangeAspect="1"/>
          </p:cNvPicPr>
          <p:nvPr/>
        </p:nvPicPr>
        <p:blipFill rotWithShape="1">
          <a:blip r:embed="rId4" cstate="print">
            <a:extLst>
              <a:ext uri="{28A0092B-C50C-407E-A947-70E740481C1C}">
                <a14:useLocalDpi xmlns="" xmlns:a14="http://schemas.microsoft.com/office/drawing/2010/main" val="0"/>
              </a:ext>
            </a:extLst>
          </a:blip>
          <a:srcRect/>
          <a:stretch/>
        </p:blipFill>
        <p:spPr>
          <a:xfrm>
            <a:off x="6406880" y="3632739"/>
            <a:ext cx="4710051" cy="2659741"/>
          </a:xfrm>
          <a:prstGeom prst="rect">
            <a:avLst/>
          </a:prstGeom>
          <a:ln>
            <a:noFill/>
          </a:ln>
          <a:effectLst>
            <a:outerShdw blurRad="292100" dist="139700" dir="2700000" algn="tl" rotWithShape="0">
              <a:srgbClr val="333333">
                <a:alpha val="65000"/>
              </a:srgbClr>
            </a:outerShdw>
          </a:effectLst>
        </p:spPr>
      </p:pic>
      <p:pic>
        <p:nvPicPr>
          <p:cNvPr id="4" name="Рисунок 3">
            <a:hlinkClick r:id="" action="ppaction://noaction"/>
          </p:cNvPr>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527686" y="713804"/>
            <a:ext cx="4931402" cy="2718668"/>
          </a:xfrm>
          <a:prstGeom prst="rect">
            <a:avLst/>
          </a:prstGeom>
          <a:ln>
            <a:noFill/>
          </a:ln>
          <a:effectLst>
            <a:outerShdw blurRad="292100" dist="139700" dir="2700000" algn="tl" rotWithShape="0">
              <a:srgbClr val="333333">
                <a:alpha val="65000"/>
              </a:srgbClr>
            </a:outerShdw>
          </a:effectLst>
        </p:spPr>
      </p:pic>
      <p:pic>
        <p:nvPicPr>
          <p:cNvPr id="5" name="Рисунок 4">
            <a:hlinkClick r:id="" action="ppaction://noaction"/>
          </p:cNvPr>
          <p:cNvPicPr>
            <a:picLocks noChangeAspect="1"/>
          </p:cNvPicPr>
          <p:nvPr/>
        </p:nvPicPr>
        <p:blipFill rotWithShape="1">
          <a:blip r:embed="rId6" cstate="print">
            <a:extLst>
              <a:ext uri="{28A0092B-C50C-407E-A947-70E740481C1C}">
                <a14:useLocalDpi xmlns="" xmlns:a14="http://schemas.microsoft.com/office/drawing/2010/main" val="0"/>
              </a:ext>
            </a:extLst>
          </a:blip>
          <a:srcRect/>
          <a:stretch/>
        </p:blipFill>
        <p:spPr>
          <a:xfrm>
            <a:off x="527686" y="3632739"/>
            <a:ext cx="5000487" cy="2653381"/>
          </a:xfrm>
          <a:prstGeom prst="rect">
            <a:avLst/>
          </a:prstGeom>
          <a:ln>
            <a:noFill/>
          </a:ln>
          <a:effectLst>
            <a:outerShdw blurRad="292100" dist="139700" dir="2700000" algn="tl" rotWithShape="0">
              <a:srgbClr val="333333">
                <a:alpha val="65000"/>
              </a:srgbClr>
            </a:outerShdw>
          </a:effectLst>
        </p:spPr>
      </p:pic>
      <p:pic>
        <p:nvPicPr>
          <p:cNvPr id="6" name="Рисунок 5">
            <a:hlinkClick r:id="" action="ppaction://noaction"/>
          </p:cNvPr>
          <p:cNvPicPr>
            <a:picLocks noChangeAspect="1"/>
          </p:cNvPicPr>
          <p:nvPr/>
        </p:nvPicPr>
        <p:blipFill rotWithShape="1">
          <a:blip r:embed="rId7" cstate="print">
            <a:extLst>
              <a:ext uri="{28A0092B-C50C-407E-A947-70E740481C1C}">
                <a14:useLocalDpi xmlns="" xmlns:a14="http://schemas.microsoft.com/office/drawing/2010/main" val="0"/>
              </a:ext>
            </a:extLst>
          </a:blip>
          <a:srcRect/>
          <a:stretch/>
        </p:blipFill>
        <p:spPr>
          <a:xfrm>
            <a:off x="6328831" y="659979"/>
            <a:ext cx="4866150" cy="2772493"/>
          </a:xfrm>
          <a:prstGeom prst="rect">
            <a:avLst/>
          </a:prstGeom>
          <a:ln>
            <a:noFill/>
          </a:ln>
          <a:effectLst>
            <a:outerShdw blurRad="292100" dist="139700" dir="2700000" algn="tl" rotWithShape="0">
              <a:srgbClr val="333333">
                <a:alpha val="65000"/>
              </a:srgbClr>
            </a:outerShdw>
          </a:effectLst>
        </p:spPr>
      </p:pic>
      <p:pic>
        <p:nvPicPr>
          <p:cNvPr id="7" name="Записанный звук">
            <a:hlinkClick r:id="" action="ppaction://media"/>
          </p:cNvPr>
          <p:cNvPicPr>
            <a:picLocks noChangeAspect="1"/>
          </p:cNvPicPr>
          <p:nvPr>
            <a:audioFile r:link="rId1"/>
            <p:extLst>
              <p:ext uri="{DAA4B4D4-6D71-4841-9C94-3DE7FCFB9230}">
                <p14:media xmlns="" xmlns:p14="http://schemas.microsoft.com/office/powerpoint/2010/main" r:embed="rId8"/>
              </p:ext>
            </p:extLst>
          </p:nvPr>
        </p:nvPicPr>
        <p:blipFill>
          <a:blip r:embed="rId9" cstate="print"/>
          <a:stretch>
            <a:fillRect/>
          </a:stretch>
        </p:blipFill>
        <p:spPr>
          <a:xfrm>
            <a:off x="5743008" y="6242446"/>
            <a:ext cx="609600" cy="609600"/>
          </a:xfrm>
          <a:prstGeom prst="rect">
            <a:avLst/>
          </a:prstGeom>
        </p:spPr>
      </p:pic>
      <p:sp>
        <p:nvSpPr>
          <p:cNvPr id="8" name="Выгнутая вниз стрелка 7">
            <a:hlinkClick r:id="rId10" action="ppaction://hlinksldjump"/>
          </p:cNvPr>
          <p:cNvSpPr/>
          <p:nvPr/>
        </p:nvSpPr>
        <p:spPr>
          <a:xfrm rot="15732846">
            <a:off x="11260353" y="5868539"/>
            <a:ext cx="764274" cy="47767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1171834396"/>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otzyv.ru/f/14/11/154562/131114000603.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0" y="0"/>
            <a:ext cx="12192000" cy="6883612"/>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news.unipack.ru/light_editor_img/images/2015-6-10/file143384698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0126" y="2856976"/>
            <a:ext cx="3928302" cy="262091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7869186"/>
      </p:ext>
    </p:extLst>
  </p:cSld>
  <p:clrMapOvr>
    <a:masterClrMapping/>
  </p:clrMapOvr>
  <mc:AlternateContent xmlns:mc="http://schemas.openxmlformats.org/markup-compatibility/2006">
    <mc:Choice xmlns="" xmlns:p14="http://schemas.microsoft.com/office/powerpoint/2010/main" Requires="p14">
      <p:transition spd="slow" p14:dur="1500" advClick="0" advTm="2000">
        <p14:window dir="vert"/>
      </p:transition>
    </mc:Choice>
    <mc:Fallback>
      <p:transition spd="slow" advClick="0" advTm="2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iles.knizhnyj-larek.ru/200193556-e7edbe8e87/%D0%B0%D0%BA%D0%B1%D1%83%D0%B7%D0%B0%D1%82%20%D0%B8%20%D0%B5%D0%B3%D0%B5%D1%8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70399" y="0"/>
            <a:ext cx="5901957"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Горизонтальный свиток 4"/>
          <p:cNvSpPr/>
          <p:nvPr/>
        </p:nvSpPr>
        <p:spPr>
          <a:xfrm>
            <a:off x="0" y="619016"/>
            <a:ext cx="4477592" cy="408946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t>Молодцы, ребята! Спасибо!</a:t>
            </a:r>
          </a:p>
          <a:p>
            <a:pPr algn="ctr"/>
            <a:r>
              <a:rPr lang="ru-RU" dirty="0" smtClean="0"/>
              <a:t>Прошли все испытания,  нашли </a:t>
            </a:r>
            <a:r>
              <a:rPr lang="ru-RU" dirty="0"/>
              <a:t>средство чудодейственное, </a:t>
            </a:r>
            <a:r>
              <a:rPr lang="ru-RU" dirty="0" smtClean="0"/>
              <a:t>живительное. </a:t>
            </a:r>
          </a:p>
          <a:p>
            <a:pPr algn="ctr"/>
            <a:r>
              <a:rPr lang="ru-RU" dirty="0" smtClean="0"/>
              <a:t>Правильно – это наш, Башкирский мед!</a:t>
            </a:r>
          </a:p>
          <a:p>
            <a:pPr algn="ctr"/>
            <a:r>
              <a:rPr lang="ru-RU" dirty="0" smtClean="0"/>
              <a:t>Спасли меня от болезней, помогли восстановить силы мои, богатырские! И я опять готов охранять наш родной край Урал!</a:t>
            </a:r>
            <a:endParaRPr lang="ru-RU" dirty="0"/>
          </a:p>
        </p:txBody>
      </p:sp>
      <p:pic>
        <p:nvPicPr>
          <p:cNvPr id="2" name="Записанный звук">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10649803" y="4557215"/>
            <a:ext cx="609600" cy="609600"/>
          </a:xfrm>
          <a:prstGeom prst="rect">
            <a:avLst/>
          </a:prstGeom>
        </p:spPr>
      </p:pic>
    </p:spTree>
    <p:extLst>
      <p:ext uri="{BB962C8B-B14F-4D97-AF65-F5344CB8AC3E}">
        <p14:creationId xmlns="" xmlns:p14="http://schemas.microsoft.com/office/powerpoint/2010/main" val="4234072925"/>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6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02011" y="323714"/>
            <a:ext cx="6900735" cy="400110"/>
          </a:xfrm>
          <a:prstGeom prst="rect">
            <a:avLst/>
          </a:prstGeom>
        </p:spPr>
        <p:txBody>
          <a:bodyPr wrap="none">
            <a:spAutoFit/>
          </a:bodyPr>
          <a:lstStyle/>
          <a:p>
            <a:r>
              <a:rPr lang="ru-RU" sz="2000" b="1" dirty="0"/>
              <a:t>Перечень используемых Интернет-ресурсов (ссылки) </a:t>
            </a:r>
          </a:p>
        </p:txBody>
      </p:sp>
      <p:sp>
        <p:nvSpPr>
          <p:cNvPr id="3" name="Прямоугольник 2"/>
          <p:cNvSpPr/>
          <p:nvPr/>
        </p:nvSpPr>
        <p:spPr>
          <a:xfrm>
            <a:off x="1241946" y="843845"/>
            <a:ext cx="9457899" cy="1200329"/>
          </a:xfrm>
          <a:prstGeom prst="rect">
            <a:avLst/>
          </a:prstGeom>
        </p:spPr>
        <p:txBody>
          <a:bodyPr wrap="square">
            <a:spAutoFit/>
          </a:bodyPr>
          <a:lstStyle/>
          <a:p>
            <a:r>
              <a:rPr lang="ru-RU" u="sng" dirty="0">
                <a:hlinkClick r:id="rId2"/>
              </a:rPr>
              <a:t>http://www.maam.ru/detskijsad/istorija-bashkirskoi-odezhdy.html</a:t>
            </a:r>
            <a:endParaRPr lang="ru-RU" dirty="0"/>
          </a:p>
          <a:p>
            <a:r>
              <a:rPr lang="ru-RU" u="sng" dirty="0">
                <a:hlinkClick r:id="rId3"/>
              </a:rPr>
              <a:t>http://out-of-school.area7.ru/?m=4682</a:t>
            </a:r>
            <a:endParaRPr lang="ru-RU" dirty="0"/>
          </a:p>
          <a:p>
            <a:r>
              <a:rPr lang="ru-RU" u="sng" dirty="0">
                <a:hlinkClick r:id="rId4"/>
              </a:rPr>
              <a:t>http://mishred.ru/society/2375-zemlya-geroev-bashkirskiy-epos-ural-batyr.htm</a:t>
            </a:r>
            <a:endParaRPr lang="ru-RU" dirty="0"/>
          </a:p>
          <a:p>
            <a:r>
              <a:rPr lang="ru-RU" u="sng" dirty="0">
                <a:hlinkClick r:id="rId5"/>
              </a:rPr>
              <a:t>http://www.maam.ru/detskijsad/pedagogicheskii-proekt-chudesa-bashkortostana.html</a:t>
            </a:r>
            <a:endParaRPr lang="ru-RU" dirty="0"/>
          </a:p>
        </p:txBody>
      </p:sp>
      <p:sp>
        <p:nvSpPr>
          <p:cNvPr id="4" name="Прямоугольник 3"/>
          <p:cNvSpPr/>
          <p:nvPr/>
        </p:nvSpPr>
        <p:spPr>
          <a:xfrm>
            <a:off x="3825472" y="2250617"/>
            <a:ext cx="4803751" cy="400110"/>
          </a:xfrm>
          <a:prstGeom prst="rect">
            <a:avLst/>
          </a:prstGeom>
        </p:spPr>
        <p:txBody>
          <a:bodyPr wrap="none">
            <a:spAutoFit/>
          </a:bodyPr>
          <a:lstStyle/>
          <a:p>
            <a:r>
              <a:rPr lang="ru-RU" sz="2000" b="1" dirty="0"/>
              <a:t>Перечень используемой литературы </a:t>
            </a:r>
          </a:p>
        </p:txBody>
      </p:sp>
      <p:sp>
        <p:nvSpPr>
          <p:cNvPr id="5" name="Прямоугольник 4"/>
          <p:cNvSpPr/>
          <p:nvPr/>
        </p:nvSpPr>
        <p:spPr>
          <a:xfrm>
            <a:off x="1241946" y="2764389"/>
            <a:ext cx="9034818" cy="3139321"/>
          </a:xfrm>
          <a:prstGeom prst="rect">
            <a:avLst/>
          </a:prstGeom>
        </p:spPr>
        <p:txBody>
          <a:bodyPr wrap="square">
            <a:spAutoFit/>
          </a:bodyPr>
          <a:lstStyle/>
          <a:p>
            <a:r>
              <a:rPr lang="ru-RU" dirty="0"/>
              <a:t>1. ПМК  «Наш дом – Южный Урал»     авт.  </a:t>
            </a:r>
          </a:p>
          <a:p>
            <a:r>
              <a:rPr lang="ru-RU" dirty="0"/>
              <a:t>2. К.Ю. Белая, А.Е. </a:t>
            </a:r>
            <a:r>
              <a:rPr lang="ru-RU" dirty="0" err="1"/>
              <a:t>Жемчугова</a:t>
            </a:r>
            <a:r>
              <a:rPr lang="ru-RU" dirty="0"/>
              <a:t> «Моя Родина – Россия. Народы. Костюмы. Праздники». – М. «Школьная Пресса», 2010</a:t>
            </a:r>
          </a:p>
          <a:p>
            <a:r>
              <a:rPr lang="ru-RU" dirty="0"/>
              <a:t>3. К.Ю. Белая, А.Е. </a:t>
            </a:r>
            <a:r>
              <a:rPr lang="ru-RU" dirty="0" err="1"/>
              <a:t>Жемчугова</a:t>
            </a:r>
            <a:r>
              <a:rPr lang="ru-RU" dirty="0"/>
              <a:t> «Моя Родина – Россия. Природа и климат». – М. «Школьная Пресса», 2010</a:t>
            </a:r>
          </a:p>
          <a:p>
            <a:r>
              <a:rPr lang="ru-RU" dirty="0"/>
              <a:t>3. К.Ю. Белая, А.Е. </a:t>
            </a:r>
            <a:r>
              <a:rPr lang="ru-RU" dirty="0" err="1"/>
              <a:t>Жемчугова</a:t>
            </a:r>
            <a:r>
              <a:rPr lang="ru-RU" dirty="0"/>
              <a:t> «Моя Родина – Россия. Большая и малая Родина». – М. «Школьная Пресса», 2010</a:t>
            </a:r>
          </a:p>
          <a:p>
            <a:r>
              <a:rPr lang="ru-RU" dirty="0"/>
              <a:t>4. Игровые технологии как вид педагогических технологий // Педагогика: традиции и инновации: материалы </a:t>
            </a:r>
            <a:r>
              <a:rPr lang="ru-RU" dirty="0" err="1"/>
              <a:t>междунар</a:t>
            </a:r>
            <a:r>
              <a:rPr lang="ru-RU" dirty="0"/>
              <a:t>. </a:t>
            </a:r>
            <a:r>
              <a:rPr lang="ru-RU" dirty="0" err="1"/>
              <a:t>заоч</a:t>
            </a:r>
            <a:r>
              <a:rPr lang="ru-RU" dirty="0"/>
              <a:t>. науч. </a:t>
            </a:r>
            <a:r>
              <a:rPr lang="ru-RU" dirty="0" err="1"/>
              <a:t>конф</a:t>
            </a:r>
            <a:r>
              <a:rPr lang="ru-RU" dirty="0"/>
              <a:t>. (г. Челябинск, октябрь 2011 г.).Т. I.— Челябинск: Два комсомольца, 2011.</a:t>
            </a:r>
          </a:p>
          <a:p>
            <a:r>
              <a:rPr lang="ru-RU" dirty="0"/>
              <a:t>5. Уральские промыслы. Л. </a:t>
            </a:r>
            <a:r>
              <a:rPr lang="ru-RU" dirty="0" err="1"/>
              <a:t>Коротковских</a:t>
            </a:r>
            <a:r>
              <a:rPr lang="ru-RU" dirty="0"/>
              <a:t>. Челябинск. </a:t>
            </a:r>
            <a:r>
              <a:rPr lang="ru-RU" dirty="0" err="1"/>
              <a:t>2003г</a:t>
            </a:r>
            <a:r>
              <a:rPr lang="ru-RU" dirty="0"/>
              <a:t>.</a:t>
            </a:r>
          </a:p>
        </p:txBody>
      </p:sp>
    </p:spTree>
    <p:extLst>
      <p:ext uri="{BB962C8B-B14F-4D97-AF65-F5344CB8AC3E}">
        <p14:creationId xmlns="" xmlns:p14="http://schemas.microsoft.com/office/powerpoint/2010/main" val="1744818525"/>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497539" y="1661460"/>
            <a:ext cx="6946711" cy="5014109"/>
          </a:xfrm>
          <a:prstGeom prst="rect">
            <a:avLst/>
          </a:prstGeom>
          <a:ln>
            <a:noFill/>
          </a:ln>
          <a:effectLst>
            <a:outerShdw blurRad="292100" dist="139700" dir="2700000" algn="tl" rotWithShape="0">
              <a:srgbClr val="333333">
                <a:alpha val="65000"/>
              </a:srgbClr>
            </a:outerShdw>
          </a:effectLst>
        </p:spPr>
      </p:pic>
      <p:sp>
        <p:nvSpPr>
          <p:cNvPr id="13" name="Заголовок 12"/>
          <p:cNvSpPr>
            <a:spLocks noGrp="1"/>
          </p:cNvSpPr>
          <p:nvPr>
            <p:ph type="title"/>
          </p:nvPr>
        </p:nvSpPr>
        <p:spPr>
          <a:xfrm>
            <a:off x="3707993" y="173922"/>
            <a:ext cx="6365631" cy="2148475"/>
          </a:xfrm>
        </p:spPr>
        <p:txBody>
          <a:bodyPr>
            <a:normAutofit fontScale="90000"/>
          </a:bodyPr>
          <a:lstStyle/>
          <a:p>
            <a:r>
              <a:rPr lang="ru-RU" dirty="0"/>
              <a:t>Красивая земля моя,</a:t>
            </a:r>
            <a:br>
              <a:rPr lang="ru-RU" dirty="0"/>
            </a:br>
            <a:r>
              <a:rPr lang="ru-RU" dirty="0"/>
              <a:t>Родные, милые края.</a:t>
            </a:r>
            <a:br>
              <a:rPr lang="ru-RU" dirty="0"/>
            </a:br>
            <a:r>
              <a:rPr lang="ru-RU" dirty="0"/>
              <a:t>Роднее нет для нас земли,</a:t>
            </a:r>
            <a:br>
              <a:rPr lang="ru-RU" dirty="0"/>
            </a:br>
            <a:r>
              <a:rPr lang="ru-RU" dirty="0"/>
              <a:t>К тебе душой мы приросли.</a:t>
            </a:r>
            <a:br>
              <a:rPr lang="ru-RU" dirty="0"/>
            </a:br>
            <a:endParaRPr lang="ru-RU" dirty="0"/>
          </a:p>
        </p:txBody>
      </p:sp>
    </p:spTree>
    <p:extLst>
      <p:ext uri="{BB962C8B-B14F-4D97-AF65-F5344CB8AC3E}">
        <p14:creationId xmlns="" xmlns:p14="http://schemas.microsoft.com/office/powerpoint/2010/main" val="1403866223"/>
      </p:ext>
    </p:extLst>
  </p:cSld>
  <p:clrMapOvr>
    <a:masterClrMapping/>
  </p:clrMapOvr>
  <mc:AlternateContent xmlns:mc="http://schemas.openxmlformats.org/markup-compatibility/2006">
    <mc:Choice xmlns="" xmlns:p14="http://schemas.microsoft.com/office/powerpoint/2010/main" Requires="p14">
      <p:transition spd="slow" p14:dur="1500" advTm="12000">
        <p14:window dir="vert"/>
      </p:transition>
    </mc:Choice>
    <mc:Fallback>
      <p:transition spd="slow" advTm="12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a:stretch/>
        </p:blipFill>
        <p:spPr>
          <a:xfrm>
            <a:off x="1132764" y="727391"/>
            <a:ext cx="7697337" cy="5687055"/>
          </a:xfrm>
          <a:prstGeom prst="rect">
            <a:avLst/>
          </a:prstGeom>
          <a:ln>
            <a:noFill/>
          </a:ln>
          <a:effectLst>
            <a:outerShdw blurRad="292100" dist="139700" dir="2700000" algn="tl" rotWithShape="0">
              <a:srgbClr val="333333">
                <a:alpha val="65000"/>
              </a:srgbClr>
            </a:outerShdw>
          </a:effectLst>
        </p:spPr>
      </p:pic>
      <p:sp>
        <p:nvSpPr>
          <p:cNvPr id="7" name="Горизонтальный свиток 6"/>
          <p:cNvSpPr/>
          <p:nvPr/>
        </p:nvSpPr>
        <p:spPr>
          <a:xfrm>
            <a:off x="8284191" y="1282889"/>
            <a:ext cx="3684896" cy="378043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t>Устал я, охраняя наш родной край Урал! Выбился из сил, сражаясь с  недругами! Помогите мне, найдите средство чудодейственное, живительное.  Спасет  оно меня от болезней, силы богатырские  восстановит. </a:t>
            </a:r>
            <a:endParaRPr lang="ru-RU" dirty="0"/>
          </a:p>
        </p:txBody>
      </p:sp>
    </p:spTree>
    <p:extLst>
      <p:ext uri="{BB962C8B-B14F-4D97-AF65-F5344CB8AC3E}">
        <p14:creationId xmlns="" xmlns:p14="http://schemas.microsoft.com/office/powerpoint/2010/main" val="3154606102"/>
      </p:ext>
    </p:extLst>
  </p:cSld>
  <p:clrMapOvr>
    <a:masterClrMapping/>
  </p:clrMapOvr>
  <mc:AlternateContent xmlns:mc="http://schemas.openxmlformats.org/markup-compatibility/2006">
    <mc:Choice xmlns="" xmlns:p14="http://schemas.microsoft.com/office/powerpoint/2010/main" Requires="p14">
      <p:transition spd="slow" p14:dur="1500" advClick="0" advTm="26000">
        <p14:window dir="vert"/>
      </p:transition>
    </mc:Choice>
    <mc:Fallback>
      <p:transition spd="slow" advClick="0" advTm="26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1540" y="0"/>
            <a:ext cx="4180764" cy="698185"/>
          </a:xfrm>
        </p:spPr>
        <p:txBody>
          <a:bodyPr/>
          <a:lstStyle/>
          <a:p>
            <a:r>
              <a:rPr lang="ru-RU" dirty="0" smtClean="0"/>
              <a:t>Карта путешествия</a:t>
            </a:r>
            <a:endParaRPr lang="ru-RU" dirty="0"/>
          </a:p>
        </p:txBody>
      </p:sp>
      <p:sp>
        <p:nvSpPr>
          <p:cNvPr id="3" name="Объект 2"/>
          <p:cNvSpPr>
            <a:spLocks noGrp="1"/>
          </p:cNvSpPr>
          <p:nvPr>
            <p:ph sz="half" idx="1"/>
          </p:nvPr>
        </p:nvSpPr>
        <p:spPr>
          <a:xfrm>
            <a:off x="272976" y="784740"/>
            <a:ext cx="6837507" cy="5336275"/>
          </a:xfrm>
        </p:spPr>
        <p:txBody>
          <a:bodyPr>
            <a:normAutofit fontScale="85000" lnSpcReduction="20000"/>
          </a:bodyPr>
          <a:lstStyle/>
          <a:p>
            <a:r>
              <a:rPr lang="ru-RU" dirty="0" smtClean="0"/>
              <a:t>Найди Батыра</a:t>
            </a:r>
          </a:p>
          <a:p>
            <a:r>
              <a:rPr lang="ru-RU" dirty="0" smtClean="0"/>
              <a:t>Угадай, где живет Урал-Батыр </a:t>
            </a:r>
          </a:p>
          <a:p>
            <a:r>
              <a:rPr lang="ru-RU" dirty="0" smtClean="0"/>
              <a:t>Во что играл маленький Батыр</a:t>
            </a:r>
          </a:p>
          <a:p>
            <a:r>
              <a:rPr lang="ru-RU" dirty="0" smtClean="0"/>
              <a:t>Лишнее животное</a:t>
            </a:r>
          </a:p>
          <a:p>
            <a:r>
              <a:rPr lang="ru-RU" dirty="0" smtClean="0"/>
              <a:t>Традиционная </a:t>
            </a:r>
            <a:r>
              <a:rPr lang="ru-RU" dirty="0"/>
              <a:t>еда</a:t>
            </a:r>
          </a:p>
          <a:p>
            <a:r>
              <a:rPr lang="ru-RU" dirty="0"/>
              <a:t>Накрой </a:t>
            </a:r>
            <a:r>
              <a:rPr lang="ru-RU" dirty="0" smtClean="0"/>
              <a:t>обед</a:t>
            </a:r>
          </a:p>
          <a:p>
            <a:r>
              <a:rPr lang="ru-RU" dirty="0" smtClean="0"/>
              <a:t>Подбери костюм</a:t>
            </a:r>
            <a:endParaRPr lang="ru-RU" dirty="0"/>
          </a:p>
          <a:p>
            <a:r>
              <a:rPr lang="ru-RU" dirty="0"/>
              <a:t>Найди узор</a:t>
            </a:r>
          </a:p>
          <a:p>
            <a:r>
              <a:rPr lang="ru-RU" dirty="0"/>
              <a:t>На </a:t>
            </a:r>
            <a:r>
              <a:rPr lang="ru-RU" dirty="0" smtClean="0"/>
              <a:t>каком музыкальном инструменте </a:t>
            </a:r>
            <a:r>
              <a:rPr lang="ru-RU" dirty="0"/>
              <a:t>играет Урал </a:t>
            </a:r>
            <a:r>
              <a:rPr lang="ru-RU" dirty="0" smtClean="0"/>
              <a:t>Батыр</a:t>
            </a:r>
          </a:p>
          <a:p>
            <a:r>
              <a:rPr lang="ru-RU" dirty="0" smtClean="0"/>
              <a:t>Угадай звук </a:t>
            </a:r>
            <a:r>
              <a:rPr lang="ru-RU" dirty="0" err="1" smtClean="0"/>
              <a:t>Курая</a:t>
            </a:r>
            <a:endParaRPr lang="ru-RU" dirty="0"/>
          </a:p>
          <a:p>
            <a:r>
              <a:rPr lang="ru-RU" dirty="0" smtClean="0"/>
              <a:t>Найди </a:t>
            </a:r>
            <a:r>
              <a:rPr lang="ru-RU" dirty="0"/>
              <a:t>флаг и герб Башкирии</a:t>
            </a:r>
          </a:p>
          <a:p>
            <a:r>
              <a:rPr lang="ru-RU" dirty="0" smtClean="0"/>
              <a:t>Узнай столицу Башкортостана </a:t>
            </a:r>
          </a:p>
        </p:txBody>
      </p:sp>
      <p:pic>
        <p:nvPicPr>
          <p:cNvPr id="16" name="Объект 15"/>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7210672" y="1530075"/>
            <a:ext cx="4565403" cy="3424051"/>
          </a:xfrm>
          <a:prstGeom prst="rect">
            <a:avLst/>
          </a:prstGeom>
          <a:ln>
            <a:noFill/>
          </a:ln>
          <a:effectLst>
            <a:outerShdw blurRad="292100" dist="139700" dir="2700000" algn="tl" rotWithShape="0">
              <a:srgbClr val="333333">
                <a:alpha val="65000"/>
              </a:srgbClr>
            </a:outerShdw>
          </a:effectLst>
        </p:spPr>
      </p:pic>
      <p:sp>
        <p:nvSpPr>
          <p:cNvPr id="6" name="Стрелка вправо 5">
            <a:hlinkClick r:id="rId4" action="ppaction://hlinksldjump"/>
          </p:cNvPr>
          <p:cNvSpPr/>
          <p:nvPr/>
        </p:nvSpPr>
        <p:spPr>
          <a:xfrm>
            <a:off x="6232465" y="764180"/>
            <a:ext cx="627799" cy="245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a:hlinkClick r:id="rId5" action="ppaction://hlinksldjump"/>
          </p:cNvPr>
          <p:cNvSpPr/>
          <p:nvPr/>
        </p:nvSpPr>
        <p:spPr>
          <a:xfrm>
            <a:off x="6232465" y="1587683"/>
            <a:ext cx="627799" cy="245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a:hlinkClick r:id="rId6" action="ppaction://hlinksldjump"/>
          </p:cNvPr>
          <p:cNvSpPr/>
          <p:nvPr/>
        </p:nvSpPr>
        <p:spPr>
          <a:xfrm>
            <a:off x="6232465" y="2038022"/>
            <a:ext cx="627799" cy="245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a:hlinkClick r:id="rId7" action="ppaction://hlinksldjump"/>
          </p:cNvPr>
          <p:cNvSpPr/>
          <p:nvPr/>
        </p:nvSpPr>
        <p:spPr>
          <a:xfrm>
            <a:off x="6232465" y="2538454"/>
            <a:ext cx="627799" cy="245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a:hlinkClick r:id="rId8" action="ppaction://hlinksldjump"/>
          </p:cNvPr>
          <p:cNvSpPr/>
          <p:nvPr/>
        </p:nvSpPr>
        <p:spPr>
          <a:xfrm>
            <a:off x="6232465" y="1177836"/>
            <a:ext cx="627799" cy="245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a:hlinkClick r:id="rId9" action="ppaction://hlinksldjump"/>
          </p:cNvPr>
          <p:cNvSpPr/>
          <p:nvPr/>
        </p:nvSpPr>
        <p:spPr>
          <a:xfrm>
            <a:off x="6232465" y="2934252"/>
            <a:ext cx="627799" cy="245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a:hlinkClick r:id="rId10" action="ppaction://hlinksldjump"/>
          </p:cNvPr>
          <p:cNvSpPr/>
          <p:nvPr/>
        </p:nvSpPr>
        <p:spPr>
          <a:xfrm>
            <a:off x="6232447" y="4267179"/>
            <a:ext cx="627799" cy="245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a:hlinkClick r:id="rId11" action="ppaction://hlinksldjump"/>
          </p:cNvPr>
          <p:cNvSpPr/>
          <p:nvPr/>
        </p:nvSpPr>
        <p:spPr>
          <a:xfrm>
            <a:off x="6232465" y="4653866"/>
            <a:ext cx="627799" cy="245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a:hlinkClick r:id="rId11" action="ppaction://hlinksldjump"/>
          </p:cNvPr>
          <p:cNvSpPr/>
          <p:nvPr/>
        </p:nvSpPr>
        <p:spPr>
          <a:xfrm>
            <a:off x="6232465" y="5145158"/>
            <a:ext cx="627799" cy="245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a:hlinkClick r:id="rId12" action="ppaction://hlinksldjump"/>
          </p:cNvPr>
          <p:cNvSpPr/>
          <p:nvPr/>
        </p:nvSpPr>
        <p:spPr>
          <a:xfrm>
            <a:off x="6232465" y="5636514"/>
            <a:ext cx="627799" cy="245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a:hlinkClick r:id="rId13" action="ppaction://hlinksldjump"/>
          </p:cNvPr>
          <p:cNvSpPr/>
          <p:nvPr/>
        </p:nvSpPr>
        <p:spPr>
          <a:xfrm>
            <a:off x="6232465" y="3411929"/>
            <a:ext cx="627799" cy="245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a:hlinkClick r:id="rId14" action="ppaction://hlinksldjump"/>
          </p:cNvPr>
          <p:cNvSpPr/>
          <p:nvPr/>
        </p:nvSpPr>
        <p:spPr>
          <a:xfrm>
            <a:off x="6227886" y="3821363"/>
            <a:ext cx="627799" cy="245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Записанный звук">
            <a:hlinkClick r:id="" action="ppaction://media"/>
          </p:cNvPr>
          <p:cNvPicPr>
            <a:picLocks noChangeAspect="1"/>
          </p:cNvPicPr>
          <p:nvPr>
            <a:audioFile r:link="rId1"/>
            <p:extLst>
              <p:ext uri="{DAA4B4D4-6D71-4841-9C94-3DE7FCFB9230}">
                <p14:media xmlns="" xmlns:p14="http://schemas.microsoft.com/office/powerpoint/2010/main" r:embed="rId19"/>
              </p:ext>
            </p:extLst>
          </p:nvPr>
        </p:nvPicPr>
        <p:blipFill>
          <a:blip r:embed="rId20" cstate="print"/>
          <a:stretch>
            <a:fillRect/>
          </a:stretch>
        </p:blipFill>
        <p:spPr>
          <a:xfrm>
            <a:off x="10536072" y="5067846"/>
            <a:ext cx="609600" cy="609600"/>
          </a:xfrm>
          <a:prstGeom prst="rect">
            <a:avLst/>
          </a:prstGeom>
        </p:spPr>
      </p:pic>
    </p:spTree>
    <p:extLst>
      <p:ext uri="{BB962C8B-B14F-4D97-AF65-F5344CB8AC3E}">
        <p14:creationId xmlns="" xmlns:p14="http://schemas.microsoft.com/office/powerpoint/2010/main" val="1402705753"/>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9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5510" y="0"/>
            <a:ext cx="9921615" cy="742367"/>
          </a:xfrm>
        </p:spPr>
        <p:txBody>
          <a:bodyPr>
            <a:normAutofit/>
          </a:bodyPr>
          <a:lstStyle/>
          <a:p>
            <a:pPr algn="ctr"/>
            <a:r>
              <a:rPr lang="ru-RU" sz="4000" dirty="0"/>
              <a:t>Найди </a:t>
            </a:r>
            <a:r>
              <a:rPr lang="ru-RU" sz="4000" dirty="0" smtClean="0"/>
              <a:t>Батыра</a:t>
            </a:r>
            <a:endParaRPr lang="ru-RU" sz="4000" dirty="0"/>
          </a:p>
        </p:txBody>
      </p:sp>
      <p:pic>
        <p:nvPicPr>
          <p:cNvPr id="4" name="Объект 3">
            <a:hlinkClick r:id="rId3" action="ppaction://hlinksldjump"/>
          </p:cNvPr>
          <p:cNvPicPr>
            <a:picLocks noGrp="1" noChangeAspect="1"/>
          </p:cNvPicPr>
          <p:nvPr>
            <p:ph idx="1"/>
          </p:nvPr>
        </p:nvPicPr>
        <p:blipFill rotWithShape="1">
          <a:blip r:embed="rId4" cstate="print">
            <a:extLst>
              <a:ext uri="{28A0092B-C50C-407E-A947-70E740481C1C}">
                <a14:useLocalDpi xmlns="" xmlns:a14="http://schemas.microsoft.com/office/drawing/2010/main" val="0"/>
              </a:ext>
            </a:extLst>
          </a:blip>
          <a:srcRect t="-1021"/>
          <a:stretch/>
        </p:blipFill>
        <p:spPr>
          <a:xfrm>
            <a:off x="723331" y="859809"/>
            <a:ext cx="3664559" cy="2699530"/>
          </a:xfrm>
          <a:prstGeom prst="rect">
            <a:avLst/>
          </a:prstGeom>
          <a:ln>
            <a:noFill/>
          </a:ln>
          <a:effectLst>
            <a:softEdge rad="112500"/>
          </a:effectLst>
        </p:spPr>
      </p:pic>
      <p:sp>
        <p:nvSpPr>
          <p:cNvPr id="5" name="Выгнутая вниз стрелка 4">
            <a:hlinkClick r:id="rId5" action="ppaction://hlinksldjump"/>
          </p:cNvPr>
          <p:cNvSpPr/>
          <p:nvPr/>
        </p:nvSpPr>
        <p:spPr>
          <a:xfrm rot="15732846">
            <a:off x="10864568" y="5868539"/>
            <a:ext cx="764274" cy="47767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hlinkClick r:id="rId3" action="ppaction://hlinksldjump"/>
          </p:cNvPr>
          <p:cNvPicPr>
            <a:picLocks noChangeAspect="1"/>
          </p:cNvPicPr>
          <p:nvPr/>
        </p:nvPicPr>
        <p:blipFill rotWithShape="1">
          <a:blip r:embed="rId6" cstate="print">
            <a:extLst>
              <a:ext uri="{28A0092B-C50C-407E-A947-70E740481C1C}">
                <a14:useLocalDpi xmlns="" xmlns:a14="http://schemas.microsoft.com/office/drawing/2010/main" val="0"/>
              </a:ext>
            </a:extLst>
          </a:blip>
          <a:srcRect/>
          <a:stretch/>
        </p:blipFill>
        <p:spPr>
          <a:xfrm>
            <a:off x="4967784" y="916142"/>
            <a:ext cx="2797791" cy="2956446"/>
          </a:xfrm>
          <a:prstGeom prst="rect">
            <a:avLst/>
          </a:prstGeom>
          <a:ln>
            <a:noFill/>
          </a:ln>
          <a:effectLst>
            <a:softEdge rad="112500"/>
          </a:effectLst>
        </p:spPr>
      </p:pic>
      <p:pic>
        <p:nvPicPr>
          <p:cNvPr id="7" name="Рисунок 6">
            <a:hlinkClick r:id="rId3" action="ppaction://hlinksldjump"/>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419367" y="3788863"/>
            <a:ext cx="2238233" cy="2797791"/>
          </a:xfrm>
          <a:prstGeom prst="rect">
            <a:avLst/>
          </a:prstGeom>
          <a:ln>
            <a:noFill/>
          </a:ln>
          <a:effectLst>
            <a:softEdge rad="112500"/>
          </a:effectLst>
        </p:spPr>
      </p:pic>
      <p:pic>
        <p:nvPicPr>
          <p:cNvPr id="8" name="Рисунок 7">
            <a:hlinkClick r:id="rId3" action="ppaction://hlinksldjump"/>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591213" y="762570"/>
            <a:ext cx="2446469" cy="3263590"/>
          </a:xfrm>
          <a:prstGeom prst="rect">
            <a:avLst/>
          </a:prstGeom>
          <a:ln>
            <a:noFill/>
          </a:ln>
          <a:effectLst>
            <a:softEdge rad="112500"/>
          </a:effectLst>
        </p:spPr>
      </p:pic>
      <p:pic>
        <p:nvPicPr>
          <p:cNvPr id="9" name="Рисунок 8">
            <a:hlinkClick r:id="rId3" action="ppaction://hlinksldjump"/>
          </p:cNvPr>
          <p:cNvPicPr>
            <a:picLocks noChangeAspect="1"/>
          </p:cNvPicPr>
          <p:nvPr/>
        </p:nvPicPr>
        <p:blipFill rotWithShape="1">
          <a:blip r:embed="rId9" cstate="print">
            <a:extLst>
              <a:ext uri="{28A0092B-C50C-407E-A947-70E740481C1C}">
                <a14:useLocalDpi xmlns="" xmlns:a14="http://schemas.microsoft.com/office/drawing/2010/main" val="0"/>
              </a:ext>
            </a:extLst>
          </a:blip>
          <a:srcRect/>
          <a:stretch/>
        </p:blipFill>
        <p:spPr>
          <a:xfrm>
            <a:off x="5527343" y="4154965"/>
            <a:ext cx="3425588" cy="2404708"/>
          </a:xfrm>
          <a:prstGeom prst="rect">
            <a:avLst/>
          </a:prstGeom>
          <a:ln>
            <a:noFill/>
          </a:ln>
          <a:effectLst>
            <a:softEdge rad="112500"/>
          </a:effectLst>
        </p:spPr>
      </p:pic>
      <p:pic>
        <p:nvPicPr>
          <p:cNvPr id="3" name="Записанный звук">
            <a:hlinkClick r:id="" action="ppaction://media"/>
          </p:cNvPr>
          <p:cNvPicPr>
            <a:picLocks noChangeAspect="1"/>
          </p:cNvPicPr>
          <p:nvPr>
            <a:audioFile r:link="rId1"/>
            <p:extLst>
              <p:ext uri="{DAA4B4D4-6D71-4841-9C94-3DE7FCFB9230}">
                <p14:media xmlns="" xmlns:p14="http://schemas.microsoft.com/office/powerpoint/2010/main" r:embed="rId10"/>
              </p:ext>
            </p:extLst>
          </p:nvPr>
        </p:nvPicPr>
        <p:blipFill>
          <a:blip r:embed="rId11" cstate="print"/>
          <a:stretch>
            <a:fillRect/>
          </a:stretch>
        </p:blipFill>
        <p:spPr>
          <a:xfrm>
            <a:off x="10732882" y="4567922"/>
            <a:ext cx="609600" cy="609600"/>
          </a:xfrm>
          <a:prstGeom prst="rect">
            <a:avLst/>
          </a:prstGeom>
        </p:spPr>
      </p:pic>
    </p:spTree>
    <p:extLst>
      <p:ext uri="{BB962C8B-B14F-4D97-AF65-F5344CB8AC3E}">
        <p14:creationId xmlns="" xmlns:p14="http://schemas.microsoft.com/office/powerpoint/2010/main" val="1564025355"/>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1294" y="1"/>
            <a:ext cx="9144001" cy="791569"/>
          </a:xfrm>
        </p:spPr>
        <p:txBody>
          <a:bodyPr>
            <a:normAutofit/>
          </a:bodyPr>
          <a:lstStyle/>
          <a:p>
            <a:pPr algn="ctr"/>
            <a:r>
              <a:rPr lang="ru-RU" sz="4000" dirty="0"/>
              <a:t>Угадай, где живет Урал-Батыр </a:t>
            </a:r>
          </a:p>
        </p:txBody>
      </p:sp>
      <p:sp>
        <p:nvSpPr>
          <p:cNvPr id="4" name="Выгнутая вниз стрелка 3">
            <a:hlinkClick r:id="rId3" action="ppaction://hlinksldjump"/>
          </p:cNvPr>
          <p:cNvSpPr/>
          <p:nvPr/>
        </p:nvSpPr>
        <p:spPr>
          <a:xfrm rot="15732846">
            <a:off x="10864568" y="5868539"/>
            <a:ext cx="764274" cy="47767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hlinkClick r:id="rId4" action="ppaction://hlinksldjump"/>
          </p:cNvPr>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395785" y="929586"/>
            <a:ext cx="3944204" cy="29274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a:hlinkClick r:id="rId4" action="ppaction://hlinksldjump"/>
          </p:cNvPr>
          <p:cNvPicPr>
            <a:picLocks noChangeAspect="1"/>
          </p:cNvPicPr>
          <p:nvPr/>
        </p:nvPicPr>
        <p:blipFill rotWithShape="1">
          <a:blip r:embed="rId6" cstate="print">
            <a:extLst>
              <a:ext uri="{28A0092B-C50C-407E-A947-70E740481C1C}">
                <a14:useLocalDpi xmlns="" xmlns:a14="http://schemas.microsoft.com/office/drawing/2010/main" val="0"/>
              </a:ext>
            </a:extLst>
          </a:blip>
          <a:srcRect/>
          <a:stretch/>
        </p:blipFill>
        <p:spPr>
          <a:xfrm>
            <a:off x="5041100" y="1431981"/>
            <a:ext cx="2320445" cy="19226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a:hlinkClick r:id="rId7" action="ppaction://hlinksldjump"/>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059003" y="1086972"/>
            <a:ext cx="3800250" cy="2612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a:hlinkClick r:id="rId4" action="ppaction://hlinksldjump"/>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4220816" y="3720553"/>
            <a:ext cx="3961015" cy="2963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Записанный звук">
            <a:hlinkClick r:id="" action="ppaction://media"/>
          </p:cNvPr>
          <p:cNvPicPr>
            <a:picLocks noChangeAspect="1"/>
          </p:cNvPicPr>
          <p:nvPr>
            <a:audioFile r:link="rId1"/>
            <p:extLst>
              <p:ext uri="{DAA4B4D4-6D71-4841-9C94-3DE7FCFB9230}">
                <p14:media xmlns="" xmlns:p14="http://schemas.microsoft.com/office/powerpoint/2010/main" r:embed="rId10"/>
              </p:ext>
            </p:extLst>
          </p:nvPr>
        </p:nvPicPr>
        <p:blipFill>
          <a:blip r:embed="rId11" cstate="print"/>
          <a:stretch>
            <a:fillRect/>
          </a:stretch>
        </p:blipFill>
        <p:spPr>
          <a:xfrm>
            <a:off x="9959128" y="4038600"/>
            <a:ext cx="609600" cy="609600"/>
          </a:xfrm>
          <a:prstGeom prst="rect">
            <a:avLst/>
          </a:prstGeom>
        </p:spPr>
      </p:pic>
    </p:spTree>
    <p:extLst>
      <p:ext uri="{BB962C8B-B14F-4D97-AF65-F5344CB8AC3E}">
        <p14:creationId xmlns="" xmlns:p14="http://schemas.microsoft.com/office/powerpoint/2010/main" val="2111290345"/>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a:hlinkClick r:id="rId3" action="ppaction://hlinksldjump"/>
          </p:cNvPr>
          <p:cNvPicPr>
            <a:picLocks noGrp="1" noChangeAspect="1"/>
          </p:cNvPicPr>
          <p:nvPr>
            <p:ph sz="half" idx="2"/>
          </p:nvPr>
        </p:nvPicPr>
        <p:blipFill>
          <a:blip r:embed="rId4" cstate="print">
            <a:extLst>
              <a:ext uri="{28A0092B-C50C-407E-A947-70E740481C1C}">
                <a14:useLocalDpi xmlns="" xmlns:a14="http://schemas.microsoft.com/office/drawing/2010/main" val="0"/>
              </a:ext>
            </a:extLst>
          </a:blip>
          <a:stretch>
            <a:fillRect/>
          </a:stretch>
        </p:blipFill>
        <p:spPr>
          <a:xfrm>
            <a:off x="709898" y="982775"/>
            <a:ext cx="3875750" cy="2579526"/>
          </a:xfrm>
          <a:prstGeom prst="rect">
            <a:avLst/>
          </a:prstGeom>
          <a:ln>
            <a:noFill/>
          </a:ln>
          <a:effectLst>
            <a:outerShdw blurRad="190500" algn="tl" rotWithShape="0">
              <a:srgbClr val="000000">
                <a:alpha val="70000"/>
              </a:srgbClr>
            </a:outerShdw>
          </a:effectLst>
        </p:spPr>
      </p:pic>
      <p:sp>
        <p:nvSpPr>
          <p:cNvPr id="6" name="Заголовок 5"/>
          <p:cNvSpPr>
            <a:spLocks noGrp="1"/>
          </p:cNvSpPr>
          <p:nvPr>
            <p:ph type="title"/>
          </p:nvPr>
        </p:nvSpPr>
        <p:spPr>
          <a:xfrm>
            <a:off x="1537649" y="0"/>
            <a:ext cx="9133730" cy="682389"/>
          </a:xfrm>
        </p:spPr>
        <p:txBody>
          <a:bodyPr>
            <a:normAutofit/>
          </a:bodyPr>
          <a:lstStyle/>
          <a:p>
            <a:pPr algn="ctr"/>
            <a:r>
              <a:rPr lang="ru-RU" sz="4000" dirty="0"/>
              <a:t>Во что играл маленький </a:t>
            </a:r>
            <a:r>
              <a:rPr lang="ru-RU" sz="4000" dirty="0" smtClean="0"/>
              <a:t>Батыр</a:t>
            </a:r>
            <a:endParaRPr lang="ru-RU" sz="4000" dirty="0"/>
          </a:p>
        </p:txBody>
      </p:sp>
      <p:sp>
        <p:nvSpPr>
          <p:cNvPr id="7" name="Выгнутая вниз стрелка 6">
            <a:hlinkClick r:id="rId5" action="ppaction://hlinksldjump"/>
          </p:cNvPr>
          <p:cNvSpPr/>
          <p:nvPr/>
        </p:nvSpPr>
        <p:spPr>
          <a:xfrm rot="15732846">
            <a:off x="11055636" y="5711591"/>
            <a:ext cx="764274" cy="47767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hlinkClick r:id="rId3" action="ppaction://hlinksldjump"/>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293056" y="1067300"/>
            <a:ext cx="2601469" cy="1798730"/>
          </a:xfrm>
          <a:prstGeom prst="rect">
            <a:avLst/>
          </a:prstGeom>
          <a:ln>
            <a:noFill/>
          </a:ln>
          <a:effectLst>
            <a:outerShdw blurRad="190500" algn="tl" rotWithShape="0">
              <a:srgbClr val="000000">
                <a:alpha val="70000"/>
              </a:srgbClr>
            </a:outerShdw>
          </a:effectLst>
        </p:spPr>
      </p:pic>
      <p:pic>
        <p:nvPicPr>
          <p:cNvPr id="11" name="Рисунок 10">
            <a:hlinkClick r:id="rId3" action="ppaction://hlinksldjump"/>
          </p:cNvPr>
          <p:cNvPicPr>
            <a:picLocks noChangeAspect="1"/>
          </p:cNvPicPr>
          <p:nvPr/>
        </p:nvPicPr>
        <p:blipFill rotWithShape="1">
          <a:blip r:embed="rId7" cstate="print">
            <a:extLst>
              <a:ext uri="{28A0092B-C50C-407E-A947-70E740481C1C}">
                <a14:useLocalDpi xmlns="" xmlns:a14="http://schemas.microsoft.com/office/drawing/2010/main" val="0"/>
              </a:ext>
            </a:extLst>
          </a:blip>
          <a:srcRect/>
          <a:stretch/>
        </p:blipFill>
        <p:spPr>
          <a:xfrm>
            <a:off x="5293056" y="3447393"/>
            <a:ext cx="2251881" cy="2782811"/>
          </a:xfrm>
          <a:prstGeom prst="rect">
            <a:avLst/>
          </a:prstGeom>
          <a:ln>
            <a:noFill/>
          </a:ln>
          <a:effectLst>
            <a:outerShdw blurRad="190500" algn="tl" rotWithShape="0">
              <a:srgbClr val="000000">
                <a:alpha val="70000"/>
              </a:srgbClr>
            </a:outerShdw>
          </a:effectLst>
        </p:spPr>
      </p:pic>
      <p:pic>
        <p:nvPicPr>
          <p:cNvPr id="12" name="Рисунок 11">
            <a:hlinkClick r:id="rId8" action="ppaction://hlinksldjump"/>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8382742" y="3562301"/>
            <a:ext cx="2575560" cy="2307336"/>
          </a:xfrm>
          <a:prstGeom prst="rect">
            <a:avLst/>
          </a:prstGeom>
          <a:ln>
            <a:noFill/>
          </a:ln>
          <a:effectLst>
            <a:outerShdw blurRad="190500" algn="tl" rotWithShape="0">
              <a:srgbClr val="000000">
                <a:alpha val="70000"/>
              </a:srgbClr>
            </a:outerShdw>
          </a:effectLst>
        </p:spPr>
      </p:pic>
      <p:pic>
        <p:nvPicPr>
          <p:cNvPr id="13" name="Рисунок 12">
            <a:hlinkClick r:id="rId3" action="ppaction://hlinksldjump"/>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015775" y="3826576"/>
            <a:ext cx="3351508" cy="2527995"/>
          </a:xfrm>
          <a:prstGeom prst="rect">
            <a:avLst/>
          </a:prstGeom>
          <a:ln>
            <a:noFill/>
          </a:ln>
          <a:effectLst>
            <a:outerShdw blurRad="190500" algn="tl" rotWithShape="0">
              <a:srgbClr val="000000">
                <a:alpha val="70000"/>
              </a:srgbClr>
            </a:outerShdw>
          </a:effectLst>
        </p:spPr>
      </p:pic>
      <p:pic>
        <p:nvPicPr>
          <p:cNvPr id="15" name="Объект 14">
            <a:hlinkClick r:id="rId3" action="ppaction://hlinksldjump"/>
          </p:cNvPr>
          <p:cNvPicPr>
            <a:picLocks noGrp="1" noChangeAspect="1"/>
          </p:cNvPicPr>
          <p:nvPr>
            <p:ph sz="quarter" idx="4"/>
          </p:nvPr>
        </p:nvPicPr>
        <p:blipFill>
          <a:blip r:embed="rId11" cstate="print">
            <a:extLst>
              <a:ext uri="{28A0092B-C50C-407E-A947-70E740481C1C}">
                <a14:useLocalDpi xmlns="" xmlns:a14="http://schemas.microsoft.com/office/drawing/2010/main" val="0"/>
              </a:ext>
            </a:extLst>
          </a:blip>
          <a:stretch>
            <a:fillRect/>
          </a:stretch>
        </p:blipFill>
        <p:spPr>
          <a:xfrm>
            <a:off x="8347865" y="833440"/>
            <a:ext cx="2578592" cy="2491123"/>
          </a:xfrm>
          <a:prstGeom prst="rect">
            <a:avLst/>
          </a:prstGeom>
          <a:ln>
            <a:noFill/>
          </a:ln>
          <a:effectLst>
            <a:outerShdw blurRad="190500" algn="tl" rotWithShape="0">
              <a:srgbClr val="000000">
                <a:alpha val="70000"/>
              </a:srgbClr>
            </a:outerShdw>
          </a:effectLst>
        </p:spPr>
      </p:pic>
      <p:pic>
        <p:nvPicPr>
          <p:cNvPr id="2" name="Записанный звук">
            <a:hlinkClick r:id="" action="ppaction://media"/>
          </p:cNvPr>
          <p:cNvPicPr>
            <a:picLocks noChangeAspect="1"/>
          </p:cNvPicPr>
          <p:nvPr>
            <a:audioFile r:link="rId1"/>
            <p:extLst>
              <p:ext uri="{DAA4B4D4-6D71-4841-9C94-3DE7FCFB9230}">
                <p14:media xmlns="" xmlns:p14="http://schemas.microsoft.com/office/powerpoint/2010/main" r:embed="rId12"/>
              </p:ext>
            </p:extLst>
          </p:nvPr>
        </p:nvPicPr>
        <p:blipFill>
          <a:blip r:embed="rId13" cstate="print"/>
          <a:stretch>
            <a:fillRect/>
          </a:stretch>
        </p:blipFill>
        <p:spPr>
          <a:xfrm>
            <a:off x="8943833" y="5913992"/>
            <a:ext cx="609600" cy="609600"/>
          </a:xfrm>
          <a:prstGeom prst="rect">
            <a:avLst/>
          </a:prstGeom>
        </p:spPr>
      </p:pic>
    </p:spTree>
    <p:extLst>
      <p:ext uri="{BB962C8B-B14F-4D97-AF65-F5344CB8AC3E}">
        <p14:creationId xmlns="" xmlns:p14="http://schemas.microsoft.com/office/powerpoint/2010/main" val="195060778"/>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гнутая вниз стрелка 1">
            <a:hlinkClick r:id="rId3" action="ppaction://hlinksldjump"/>
          </p:cNvPr>
          <p:cNvSpPr/>
          <p:nvPr/>
        </p:nvSpPr>
        <p:spPr>
          <a:xfrm rot="15732846">
            <a:off x="10864568" y="5868539"/>
            <a:ext cx="764274" cy="47767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088960" y="9815"/>
            <a:ext cx="4447821" cy="707886"/>
          </a:xfrm>
          <a:prstGeom prst="rect">
            <a:avLst/>
          </a:prstGeom>
        </p:spPr>
        <p:txBody>
          <a:bodyPr wrap="none">
            <a:spAutoFit/>
          </a:bodyPr>
          <a:lstStyle/>
          <a:p>
            <a:r>
              <a:rPr lang="ru-RU" sz="4000" dirty="0"/>
              <a:t>Лишнее животное</a:t>
            </a:r>
          </a:p>
        </p:txBody>
      </p:sp>
      <p:pic>
        <p:nvPicPr>
          <p:cNvPr id="4" name="Рисунок 3">
            <a:hlinkClick r:id="rId4" action="ppaction://hlinksldjump"/>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81903" y="1004270"/>
            <a:ext cx="3810683" cy="2858012"/>
          </a:xfrm>
          <a:prstGeom prst="rect">
            <a:avLst/>
          </a:prstGeom>
          <a:solidFill>
            <a:srgbClr val="FFFFFF">
              <a:shade val="85000"/>
            </a:srgbClr>
          </a:solidFill>
          <a:ln w="190500" cap="sq">
            <a:solidFill>
              <a:schemeClr val="accent6">
                <a:lumMod val="20000"/>
                <a:lumOff val="8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a:hlinkClick r:id="rId4" action="ppaction://hlinksldjump"/>
          </p:cNvPr>
          <p:cNvPicPr>
            <a:picLocks noChangeAspect="1"/>
          </p:cNvPicPr>
          <p:nvPr/>
        </p:nvPicPr>
        <p:blipFill rotWithShape="1">
          <a:blip r:embed="rId6" cstate="print">
            <a:extLst>
              <a:ext uri="{28A0092B-C50C-407E-A947-70E740481C1C}">
                <a14:useLocalDpi xmlns="" xmlns:a14="http://schemas.microsoft.com/office/drawing/2010/main" val="0"/>
              </a:ext>
            </a:extLst>
          </a:blip>
          <a:srcRect/>
          <a:stretch/>
        </p:blipFill>
        <p:spPr>
          <a:xfrm>
            <a:off x="5181935" y="980949"/>
            <a:ext cx="2820537" cy="2585124"/>
          </a:xfrm>
          <a:prstGeom prst="rect">
            <a:avLst/>
          </a:prstGeom>
          <a:ln w="127000" cap="rnd">
            <a:solidFill>
              <a:schemeClr val="accent6">
                <a:lumMod val="20000"/>
                <a:lumOff val="8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a:hlinkClick r:id="rId7" action="ppaction://hlinksldjump"/>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971637" y="4090319"/>
            <a:ext cx="3241131" cy="2428025"/>
          </a:xfrm>
          <a:prstGeom prst="rect">
            <a:avLst/>
          </a:prstGeom>
          <a:solidFill>
            <a:srgbClr val="FFFFFF">
              <a:shade val="85000"/>
            </a:srgbClr>
          </a:solidFill>
          <a:ln w="190500" cap="sq">
            <a:solidFill>
              <a:schemeClr val="accent6">
                <a:lumMod val="20000"/>
                <a:lumOff val="80000"/>
              </a:schemeClr>
            </a:solidFill>
            <a:miter lim="800000"/>
          </a:ln>
          <a:effectLst>
            <a:outerShdw blurRad="65000" dist="50800" dir="12900000" kx="195000" ky="145000" algn="tl" rotWithShape="0">
              <a:srgbClr val="000000">
                <a:alpha val="30000"/>
              </a:srgbClr>
            </a:outerShdw>
          </a:effectLst>
          <a:scene3d>
            <a:camera prst="perspectiveRight"/>
            <a:lightRig rig="twoPt" dir="t">
              <a:rot lat="0" lon="0" rev="7200000"/>
            </a:lightRig>
          </a:scene3d>
          <a:sp3d contourW="12700">
            <a:bevelT w="25400" h="19050"/>
            <a:contourClr>
              <a:srgbClr val="969696"/>
            </a:contourClr>
          </a:sp3d>
        </p:spPr>
      </p:pic>
      <p:pic>
        <p:nvPicPr>
          <p:cNvPr id="7" name="Рисунок 6">
            <a:hlinkClick r:id="rId4" action="ppaction://hlinksldjump"/>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333599" y="4225969"/>
            <a:ext cx="3108960" cy="2328672"/>
          </a:xfrm>
          <a:prstGeom prst="rect">
            <a:avLst/>
          </a:prstGeom>
          <a:ln w="127000" cap="rnd">
            <a:solidFill>
              <a:schemeClr val="accent6">
                <a:lumMod val="20000"/>
                <a:lumOff val="8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Рисунок 7">
            <a:hlinkClick r:id="rId4" action="ppaction://hlinksldjump"/>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8423066" y="717701"/>
            <a:ext cx="3267075" cy="4762500"/>
          </a:xfrm>
          <a:prstGeom prst="rect">
            <a:avLst/>
          </a:prstGeom>
          <a:solidFill>
            <a:srgbClr val="FFFFFF">
              <a:shade val="85000"/>
            </a:srgbClr>
          </a:solidFill>
          <a:ln w="190500" cap="sq">
            <a:solidFill>
              <a:schemeClr val="accent6">
                <a:lumMod val="20000"/>
                <a:lumOff val="80000"/>
              </a:schemeClr>
            </a:solidFill>
            <a:miter lim="800000"/>
          </a:ln>
          <a:effectLst>
            <a:outerShdw blurRad="65000" dist="50800" dir="12900000" kx="195000" ky="145000" algn="tl" rotWithShape="0">
              <a:srgbClr val="000000">
                <a:alpha val="30000"/>
              </a:srgbClr>
            </a:outerShdw>
          </a:effectLst>
          <a:scene3d>
            <a:camera prst="isometricOffAxis2Left"/>
            <a:lightRig rig="twoPt" dir="t">
              <a:rot lat="0" lon="0" rev="7200000"/>
            </a:lightRig>
          </a:scene3d>
          <a:sp3d contourW="12700">
            <a:bevelT w="25400" h="19050"/>
            <a:contourClr>
              <a:srgbClr val="969696"/>
            </a:contourClr>
          </a:sp3d>
        </p:spPr>
      </p:pic>
      <p:pic>
        <p:nvPicPr>
          <p:cNvPr id="9" name="Записанный звук">
            <a:hlinkClick r:id="" action="ppaction://media"/>
          </p:cNvPr>
          <p:cNvPicPr>
            <a:picLocks noChangeAspect="1"/>
          </p:cNvPicPr>
          <p:nvPr>
            <a:audioFile r:link="rId1"/>
            <p:extLst>
              <p:ext uri="{DAA4B4D4-6D71-4841-9C94-3DE7FCFB9230}">
                <p14:media xmlns="" xmlns:p14="http://schemas.microsoft.com/office/powerpoint/2010/main" r:embed="rId11"/>
              </p:ext>
            </p:extLst>
          </p:nvPr>
        </p:nvPicPr>
        <p:blipFill>
          <a:blip r:embed="rId12" cstate="print"/>
          <a:stretch>
            <a:fillRect/>
          </a:stretch>
        </p:blipFill>
        <p:spPr>
          <a:xfrm>
            <a:off x="9953767" y="138808"/>
            <a:ext cx="609600" cy="609600"/>
          </a:xfrm>
          <a:prstGeom prst="rect">
            <a:avLst/>
          </a:prstGeom>
        </p:spPr>
      </p:pic>
    </p:spTree>
    <p:extLst>
      <p:ext uri="{BB962C8B-B14F-4D97-AF65-F5344CB8AC3E}">
        <p14:creationId xmlns="" xmlns:p14="http://schemas.microsoft.com/office/powerpoint/2010/main" val="3365453069"/>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3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8599" y="0"/>
            <a:ext cx="8578983" cy="723331"/>
          </a:xfrm>
        </p:spPr>
        <p:txBody>
          <a:bodyPr>
            <a:normAutofit/>
          </a:bodyPr>
          <a:lstStyle/>
          <a:p>
            <a:pPr algn="ctr"/>
            <a:r>
              <a:rPr lang="ru-RU" sz="4000" dirty="0"/>
              <a:t>Традиционная </a:t>
            </a:r>
            <a:r>
              <a:rPr lang="ru-RU" sz="4000" dirty="0" smtClean="0"/>
              <a:t>еда</a:t>
            </a:r>
            <a:endParaRPr lang="ru-RU" sz="4000" dirty="0"/>
          </a:p>
        </p:txBody>
      </p:sp>
      <p:sp>
        <p:nvSpPr>
          <p:cNvPr id="5" name="Выгнутая вниз стрелка 4">
            <a:hlinkClick r:id="rId3" action="ppaction://hlinksldjump"/>
          </p:cNvPr>
          <p:cNvSpPr/>
          <p:nvPr/>
        </p:nvSpPr>
        <p:spPr>
          <a:xfrm rot="15732846">
            <a:off x="10864568" y="5868539"/>
            <a:ext cx="764274" cy="47767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hlinkClick r:id="rId4" action="ppaction://hlinksldjump"/>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82716" y="731674"/>
            <a:ext cx="4075586" cy="2712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a:hlinkClick r:id="rId4" action="ppaction://hlinksldjump"/>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458855" y="3730573"/>
            <a:ext cx="4361312" cy="2905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Объект 12">
            <a:hlinkClick r:id="rId7" action="ppaction://hlinksldjump"/>
          </p:cNvPr>
          <p:cNvPicPr>
            <a:picLocks noGrp="1" noChangeAspect="1"/>
          </p:cNvPicPr>
          <p:nvPr>
            <p:ph idx="1"/>
          </p:nvPr>
        </p:nvPicPr>
        <p:blipFill>
          <a:blip r:embed="rId8" cstate="print">
            <a:extLst>
              <a:ext uri="{28A0092B-C50C-407E-A947-70E740481C1C}">
                <a14:useLocalDpi xmlns="" xmlns:a14="http://schemas.microsoft.com/office/drawing/2010/main" val="0"/>
              </a:ext>
            </a:extLst>
          </a:blip>
          <a:stretch>
            <a:fillRect/>
          </a:stretch>
        </p:blipFill>
        <p:spPr>
          <a:xfrm>
            <a:off x="1002224" y="756957"/>
            <a:ext cx="3583424" cy="2687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Записанный звук">
            <a:hlinkClick r:id="" action="ppaction://media"/>
          </p:cNvPr>
          <p:cNvPicPr>
            <a:picLocks noChangeAspect="1"/>
          </p:cNvPicPr>
          <p:nvPr>
            <a:audioFile r:link="rId1"/>
            <p:extLst>
              <p:ext uri="{DAA4B4D4-6D71-4841-9C94-3DE7FCFB9230}">
                <p14:media xmlns="" xmlns:p14="http://schemas.microsoft.com/office/powerpoint/2010/main" r:embed="rId9"/>
              </p:ext>
            </p:extLst>
          </p:nvPr>
        </p:nvPicPr>
        <p:blipFill>
          <a:blip r:embed="rId10" cstate="print"/>
          <a:stretch>
            <a:fillRect/>
          </a:stretch>
        </p:blipFill>
        <p:spPr>
          <a:xfrm>
            <a:off x="9871881" y="4011304"/>
            <a:ext cx="609600" cy="609600"/>
          </a:xfrm>
          <a:prstGeom prst="rect">
            <a:avLst/>
          </a:prstGeom>
        </p:spPr>
      </p:pic>
    </p:spTree>
    <p:extLst>
      <p:ext uri="{BB962C8B-B14F-4D97-AF65-F5344CB8AC3E}">
        <p14:creationId xmlns="" xmlns:p14="http://schemas.microsoft.com/office/powerpoint/2010/main" val="3601199717"/>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шаблон презентации">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55" ma:contentTypeDescription="Create a new document." ma:contentTypeScope="" ma:versionID="2c496a0f341a72d7e8cbd42eb499a6d4">
  <xsd:schema xmlns:xsd="http://www.w3.org/2001/XMLSchema" xmlns:xs="http://www.w3.org/2001/XMLSchema" xmlns:p="http://schemas.microsoft.com/office/2006/metadata/properties" xmlns:ns2="9d035d7d-02e5-4a00-8b62-9a556aabc7b5" xmlns:ns3="91e8d559-4d54-460d-ba58-5d5027f88b4d" targetNamespace="http://schemas.microsoft.com/office/2006/metadata/properties" ma:root="true" ma:fieldsID="2bcea688bd265da693c2f253e50f4ab0" ns2:_="" ns3:_="">
    <xsd:import namespace="9d035d7d-02e5-4a00-8b62-9a556aabc7b5"/>
    <xsd:import namespace="91e8d559-4d54-460d-ba58-5d5027f88b4d"/>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35d7d-02e5-4a00-8b62-9a556aabc7b5"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117081-80f4-4e10-b46d-e6dc6854316c}"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41FC7ADF-4C62-4413-95B2-CDE72C4AD396}" ma:internalName="CSXSubmissionMarket" ma:readOnly="false" ma:showField="MarketName" ma:web="9d035d7d-02e5-4a00-8b62-9a556aabc7b5">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5e663266-dbf1-446f-b076-28feab654dae}"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CD722278-12DA-4BA9-B56C-2624CA46C480}" ma:internalName="InProjectListLookup" ma:readOnly="true" ma:showField="InProjectLis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65226a81-6f17-445b-9321-8ea42e2eee04}"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CD722278-12DA-4BA9-B56C-2624CA46C480}" ma:internalName="LastCompleteVersionLookup" ma:readOnly="true" ma:showField="LastComplete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CD722278-12DA-4BA9-B56C-2624CA46C480}" ma:internalName="LastPreviewErrorLookup" ma:readOnly="true" ma:showField="LastPreviewError"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CD722278-12DA-4BA9-B56C-2624CA46C480}" ma:internalName="LastPreviewResultLookup" ma:readOnly="true" ma:showField="LastPreviewResul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CD722278-12DA-4BA9-B56C-2624CA46C480}" ma:internalName="LastPreviewAttemptDateLookup" ma:readOnly="true" ma:showField="LastPreviewAttemptDat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CD722278-12DA-4BA9-B56C-2624CA46C480}" ma:internalName="LastPreviewedByLookup" ma:readOnly="true" ma:showField="LastPreviewedBy"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CD722278-12DA-4BA9-B56C-2624CA46C480}" ma:internalName="LastPreviewTimeLookup" ma:readOnly="true" ma:showField="LastPreviewTi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CD722278-12DA-4BA9-B56C-2624CA46C480}" ma:internalName="LastPreviewVersionLookup" ma:readOnly="true" ma:showField="LastPreview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CD722278-12DA-4BA9-B56C-2624CA46C480}" ma:internalName="LastPublishErrorLookup" ma:readOnly="true" ma:showField="LastPublishError"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CD722278-12DA-4BA9-B56C-2624CA46C480}" ma:internalName="LastPublishResultLookup" ma:readOnly="true" ma:showField="LastPublishResul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CD722278-12DA-4BA9-B56C-2624CA46C480}" ma:internalName="LastPublishAttemptDateLookup" ma:readOnly="true" ma:showField="LastPublishAttemptDat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CD722278-12DA-4BA9-B56C-2624CA46C480}" ma:internalName="LastPublishedByLookup" ma:readOnly="true" ma:showField="LastPublishedBy"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CD722278-12DA-4BA9-B56C-2624CA46C480}" ma:internalName="LastPublishTimeLookup" ma:readOnly="true" ma:showField="LastPublishTi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CD722278-12DA-4BA9-B56C-2624CA46C480}" ma:internalName="LastPublishVersionLookup" ma:readOnly="true" ma:showField="LastPublish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116CC8E-FCD3-4331-849C-1BF4DB8052AE}" ma:internalName="LocLastLocAttemptVersionLookup" ma:readOnly="false" ma:showField="LastLocAttemptVersion" ma:web="9d035d7d-02e5-4a00-8b62-9a556aabc7b5">
      <xsd:simpleType>
        <xsd:restriction base="dms:Lookup"/>
      </xsd:simpleType>
    </xsd:element>
    <xsd:element name="LocLastLocAttemptVersionTypeLookup" ma:index="72" nillable="true" ma:displayName="Loc Last Loc Attempt Version Type" ma:default="" ma:list="{B116CC8E-FCD3-4331-849C-1BF4DB8052AE}" ma:internalName="LocLastLocAttemptVersionTypeLookup" ma:readOnly="true" ma:showField="LastLocAttemptVersionType" ma:web="9d035d7d-02e5-4a00-8b62-9a556aabc7b5">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116CC8E-FCD3-4331-849C-1BF4DB8052AE}" ma:internalName="LocNewPublishedVersionLookup" ma:readOnly="true" ma:showField="NewPublishedVersion" ma:web="9d035d7d-02e5-4a00-8b62-9a556aabc7b5">
      <xsd:simpleType>
        <xsd:restriction base="dms:Lookup"/>
      </xsd:simpleType>
    </xsd:element>
    <xsd:element name="LocOverallHandbackStatusLookup" ma:index="76" nillable="true" ma:displayName="Loc Overall Handback Status" ma:default="" ma:list="{B116CC8E-FCD3-4331-849C-1BF4DB8052AE}" ma:internalName="LocOverallHandbackStatusLookup" ma:readOnly="true" ma:showField="OverallHandbackStatus" ma:web="9d035d7d-02e5-4a00-8b62-9a556aabc7b5">
      <xsd:simpleType>
        <xsd:restriction base="dms:Lookup"/>
      </xsd:simpleType>
    </xsd:element>
    <xsd:element name="LocOverallLocStatusLookup" ma:index="77" nillable="true" ma:displayName="Loc Overall Localize Status" ma:default="" ma:list="{B116CC8E-FCD3-4331-849C-1BF4DB8052AE}" ma:internalName="LocOverallLocStatusLookup" ma:readOnly="true" ma:showField="OverallLocStatus" ma:web="9d035d7d-02e5-4a00-8b62-9a556aabc7b5">
      <xsd:simpleType>
        <xsd:restriction base="dms:Lookup"/>
      </xsd:simpleType>
    </xsd:element>
    <xsd:element name="LocOverallPreviewStatusLookup" ma:index="78" nillable="true" ma:displayName="Loc Overall Preview Status" ma:default="" ma:list="{B116CC8E-FCD3-4331-849C-1BF4DB8052AE}" ma:internalName="LocOverallPreviewStatusLookup" ma:readOnly="true" ma:showField="OverallPreviewStatus" ma:web="9d035d7d-02e5-4a00-8b62-9a556aabc7b5">
      <xsd:simpleType>
        <xsd:restriction base="dms:Lookup"/>
      </xsd:simpleType>
    </xsd:element>
    <xsd:element name="LocOverallPublishStatusLookup" ma:index="79" nillable="true" ma:displayName="Loc Overall Publish Status" ma:default="" ma:list="{B116CC8E-FCD3-4331-849C-1BF4DB8052AE}" ma:internalName="LocOverallPublishStatusLookup" ma:readOnly="true" ma:showField="OverallPublishStatus" ma:web="9d035d7d-02e5-4a00-8b62-9a556aabc7b5">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116CC8E-FCD3-4331-849C-1BF4DB8052AE}" ma:internalName="LocProcessedForHandoffsLookup" ma:readOnly="true" ma:showField="ProcessedForHandoffs" ma:web="9d035d7d-02e5-4a00-8b62-9a556aabc7b5">
      <xsd:simpleType>
        <xsd:restriction base="dms:Lookup"/>
      </xsd:simpleType>
    </xsd:element>
    <xsd:element name="LocProcessedForMarketsLookup" ma:index="82" nillable="true" ma:displayName="Loc Processed For Markets" ma:default="" ma:list="{B116CC8E-FCD3-4331-849C-1BF4DB8052AE}" ma:internalName="LocProcessedForMarketsLookup" ma:readOnly="true" ma:showField="ProcessedForMarkets" ma:web="9d035d7d-02e5-4a00-8b62-9a556aabc7b5">
      <xsd:simpleType>
        <xsd:restriction base="dms:Lookup"/>
      </xsd:simpleType>
    </xsd:element>
    <xsd:element name="LocPublishedDependentAssetsLookup" ma:index="83" nillable="true" ma:displayName="Loc Published Dependent Assets" ma:default="" ma:list="{B116CC8E-FCD3-4331-849C-1BF4DB8052AE}" ma:internalName="LocPublishedDependentAssetsLookup" ma:readOnly="true" ma:showField="PublishedDependentAssets" ma:web="9d035d7d-02e5-4a00-8b62-9a556aabc7b5">
      <xsd:simpleType>
        <xsd:restriction base="dms:Lookup"/>
      </xsd:simpleType>
    </xsd:element>
    <xsd:element name="LocPublishedLinkedAssetsLookup" ma:index="84" nillable="true" ma:displayName="Loc Published Linked Assets" ma:default="" ma:list="{B116CC8E-FCD3-4331-849C-1BF4DB8052AE}" ma:internalName="LocPublishedLinkedAssetsLookup" ma:readOnly="true" ma:showField="PublishedLinkedAssets" ma:web="9d035d7d-02e5-4a00-8b62-9a556aabc7b5">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c95181ba-569f-436f-adb3-78c3831fea54}"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41FC7ADF-4C62-4413-95B2-CDE72C4AD396}" ma:internalName="Markets" ma:readOnly="false" ma:showField="MarketNa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CD722278-12DA-4BA9-B56C-2624CA46C480}" ma:internalName="NumOfRatingsLookup" ma:readOnly="true" ma:showField="NumOfRatings"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CD722278-12DA-4BA9-B56C-2624CA46C480}" ma:internalName="PublishStatusLookup" ma:readOnly="false" ma:showField="PublishStatus"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a34c0026-7bf6-479c-b6e7-24710140ce31}"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0ef119a3-9350-4d50-81f0-e824a5745f43}" ma:internalName="TaxCatchAll" ma:showField="CatchAllData"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0ef119a3-9350-4d50-81f0-e824a5745f43}" ma:internalName="TaxCatchAllLabel" ma:readOnly="true" ma:showField="CatchAllDataLabel"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e8d559-4d54-460d-ba58-5d5027f88b4d"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9d035d7d-02e5-4a00-8b62-9a556aabc7b5">Kids and adults will love the fun Illustrations of this fall-themed template that includes trees, leaves, pumpkins, and scarecrows in bright fall colors. This presentation template is in widescreen format (16x9) and contains multiple slide layouts that you can easily modify.
</APDescription>
    <AssetExpire xmlns="9d035d7d-02e5-4a00-8b62-9a556aabc7b5">2029-01-01T08:00:00+00:00</AssetExpire>
    <CampaignTagsTaxHTField0 xmlns="9d035d7d-02e5-4a00-8b62-9a556aabc7b5">
      <Terms xmlns="http://schemas.microsoft.com/office/infopath/2007/PartnerControls"/>
    </CampaignTagsTaxHTField0>
    <IntlLangReviewDate xmlns="9d035d7d-02e5-4a00-8b62-9a556aabc7b5" xsi:nil="true"/>
    <TPFriendlyName xmlns="9d035d7d-02e5-4a00-8b62-9a556aabc7b5" xsi:nil="true"/>
    <IntlLangReview xmlns="9d035d7d-02e5-4a00-8b62-9a556aabc7b5">false</IntlLangReview>
    <LocLastLocAttemptVersionLookup xmlns="9d035d7d-02e5-4a00-8b62-9a556aabc7b5">835473</LocLastLocAttemptVersionLookup>
    <PolicheckWords xmlns="9d035d7d-02e5-4a00-8b62-9a556aabc7b5" xsi:nil="true"/>
    <SubmitterId xmlns="9d035d7d-02e5-4a00-8b62-9a556aabc7b5" xsi:nil="true"/>
    <AcquiredFrom xmlns="9d035d7d-02e5-4a00-8b62-9a556aabc7b5">Internal MS</AcquiredFrom>
    <EditorialStatus xmlns="9d035d7d-02e5-4a00-8b62-9a556aabc7b5">Complete</EditorialStatus>
    <Markets xmlns="9d035d7d-02e5-4a00-8b62-9a556aabc7b5"/>
    <OriginAsset xmlns="9d035d7d-02e5-4a00-8b62-9a556aabc7b5" xsi:nil="true"/>
    <AssetStart xmlns="9d035d7d-02e5-4a00-8b62-9a556aabc7b5">2012-05-11T02:03:00+00:00</AssetStart>
    <FriendlyTitle xmlns="9d035d7d-02e5-4a00-8b62-9a556aabc7b5" xsi:nil="true"/>
    <MarketSpecific xmlns="9d035d7d-02e5-4a00-8b62-9a556aabc7b5">false</MarketSpecific>
    <TPNamespace xmlns="9d035d7d-02e5-4a00-8b62-9a556aabc7b5" xsi:nil="true"/>
    <PublishStatusLookup xmlns="9d035d7d-02e5-4a00-8b62-9a556aabc7b5">
      <Value>437529</Value>
    </PublishStatusLookup>
    <APAuthor xmlns="9d035d7d-02e5-4a00-8b62-9a556aabc7b5">
      <UserInfo>
        <DisplayName>REDMOND\v-vaddu</DisplayName>
        <AccountId>2567</AccountId>
        <AccountType/>
      </UserInfo>
    </APAuthor>
    <TPCommandLine xmlns="9d035d7d-02e5-4a00-8b62-9a556aabc7b5" xsi:nil="true"/>
    <IntlLangReviewer xmlns="9d035d7d-02e5-4a00-8b62-9a556aabc7b5" xsi:nil="true"/>
    <OpenTemplate xmlns="9d035d7d-02e5-4a00-8b62-9a556aabc7b5">true</OpenTemplate>
    <CSXSubmissionDate xmlns="9d035d7d-02e5-4a00-8b62-9a556aabc7b5" xsi:nil="true"/>
    <TaxCatchAll xmlns="9d035d7d-02e5-4a00-8b62-9a556aabc7b5"/>
    <Manager xmlns="9d035d7d-02e5-4a00-8b62-9a556aabc7b5" xsi:nil="true"/>
    <NumericId xmlns="9d035d7d-02e5-4a00-8b62-9a556aabc7b5" xsi:nil="true"/>
    <ParentAssetId xmlns="9d035d7d-02e5-4a00-8b62-9a556aabc7b5" xsi:nil="true"/>
    <OriginalSourceMarket xmlns="9d035d7d-02e5-4a00-8b62-9a556aabc7b5">english</OriginalSourceMarket>
    <ApprovalStatus xmlns="9d035d7d-02e5-4a00-8b62-9a556aabc7b5">InProgress</ApprovalStatus>
    <TPComponent xmlns="9d035d7d-02e5-4a00-8b62-9a556aabc7b5" xsi:nil="true"/>
    <EditorialTags xmlns="9d035d7d-02e5-4a00-8b62-9a556aabc7b5" xsi:nil="true"/>
    <TPExecutable xmlns="9d035d7d-02e5-4a00-8b62-9a556aabc7b5" xsi:nil="true"/>
    <TPLaunchHelpLink xmlns="9d035d7d-02e5-4a00-8b62-9a556aabc7b5" xsi:nil="true"/>
    <LocComments xmlns="9d035d7d-02e5-4a00-8b62-9a556aabc7b5" xsi:nil="true"/>
    <LocRecommendedHandoff xmlns="9d035d7d-02e5-4a00-8b62-9a556aabc7b5" xsi:nil="true"/>
    <SourceTitle xmlns="9d035d7d-02e5-4a00-8b62-9a556aabc7b5" xsi:nil="true"/>
    <CSXUpdate xmlns="9d035d7d-02e5-4a00-8b62-9a556aabc7b5">false</CSXUpdate>
    <IntlLocPriority xmlns="9d035d7d-02e5-4a00-8b62-9a556aabc7b5" xsi:nil="true"/>
    <UAProjectedTotalWords xmlns="9d035d7d-02e5-4a00-8b62-9a556aabc7b5" xsi:nil="true"/>
    <AssetType xmlns="9d035d7d-02e5-4a00-8b62-9a556aabc7b5">TP</AssetType>
    <MachineTranslated xmlns="9d035d7d-02e5-4a00-8b62-9a556aabc7b5">false</MachineTranslated>
    <OutputCachingOn xmlns="9d035d7d-02e5-4a00-8b62-9a556aabc7b5">false</OutputCachingOn>
    <TemplateStatus xmlns="9d035d7d-02e5-4a00-8b62-9a556aabc7b5">Complete</TemplateStatus>
    <IsSearchable xmlns="9d035d7d-02e5-4a00-8b62-9a556aabc7b5">true</IsSearchable>
    <ContentItem xmlns="9d035d7d-02e5-4a00-8b62-9a556aabc7b5" xsi:nil="true"/>
    <HandoffToMSDN xmlns="9d035d7d-02e5-4a00-8b62-9a556aabc7b5" xsi:nil="true"/>
    <ShowIn xmlns="9d035d7d-02e5-4a00-8b62-9a556aabc7b5">Show everywhere</ShowIn>
    <ThumbnailAssetId xmlns="9d035d7d-02e5-4a00-8b62-9a556aabc7b5" xsi:nil="true"/>
    <UALocComments xmlns="9d035d7d-02e5-4a00-8b62-9a556aabc7b5" xsi:nil="true"/>
    <UALocRecommendation xmlns="9d035d7d-02e5-4a00-8b62-9a556aabc7b5">Localize</UALocRecommendation>
    <LastModifiedDateTime xmlns="9d035d7d-02e5-4a00-8b62-9a556aabc7b5" xsi:nil="true"/>
    <LegacyData xmlns="9d035d7d-02e5-4a00-8b62-9a556aabc7b5" xsi:nil="true"/>
    <LocManualTestRequired xmlns="9d035d7d-02e5-4a00-8b62-9a556aabc7b5">false</LocManualTestRequired>
    <ClipArtFilename xmlns="9d035d7d-02e5-4a00-8b62-9a556aabc7b5" xsi:nil="true"/>
    <TPApplication xmlns="9d035d7d-02e5-4a00-8b62-9a556aabc7b5" xsi:nil="true"/>
    <CSXHash xmlns="9d035d7d-02e5-4a00-8b62-9a556aabc7b5" xsi:nil="true"/>
    <DirectSourceMarket xmlns="9d035d7d-02e5-4a00-8b62-9a556aabc7b5">english</DirectSourceMarket>
    <PrimaryImageGen xmlns="9d035d7d-02e5-4a00-8b62-9a556aabc7b5">true</PrimaryImageGen>
    <PlannedPubDate xmlns="9d035d7d-02e5-4a00-8b62-9a556aabc7b5" xsi:nil="true"/>
    <CSXSubmissionMarket xmlns="9d035d7d-02e5-4a00-8b62-9a556aabc7b5" xsi:nil="true"/>
    <Downloads xmlns="9d035d7d-02e5-4a00-8b62-9a556aabc7b5">0</Downloads>
    <ArtSampleDocs xmlns="9d035d7d-02e5-4a00-8b62-9a556aabc7b5" xsi:nil="true"/>
    <TrustLevel xmlns="9d035d7d-02e5-4a00-8b62-9a556aabc7b5">1 Microsoft Managed Content</TrustLevel>
    <BlockPublish xmlns="9d035d7d-02e5-4a00-8b62-9a556aabc7b5">false</BlockPublish>
    <TPLaunchHelpLinkType xmlns="9d035d7d-02e5-4a00-8b62-9a556aabc7b5">Template</TPLaunchHelpLinkType>
    <LocalizationTagsTaxHTField0 xmlns="9d035d7d-02e5-4a00-8b62-9a556aabc7b5">
      <Terms xmlns="http://schemas.microsoft.com/office/infopath/2007/PartnerControls"/>
    </LocalizationTagsTaxHTField0>
    <BusinessGroup xmlns="9d035d7d-02e5-4a00-8b62-9a556aabc7b5" xsi:nil="true"/>
    <Providers xmlns="9d035d7d-02e5-4a00-8b62-9a556aabc7b5" xsi:nil="true"/>
    <TemplateTemplateType xmlns="9d035d7d-02e5-4a00-8b62-9a556aabc7b5">PowerPoint Presentation Template</TemplateTemplateType>
    <TimesCloned xmlns="9d035d7d-02e5-4a00-8b62-9a556aabc7b5" xsi:nil="true"/>
    <TPAppVersion xmlns="9d035d7d-02e5-4a00-8b62-9a556aabc7b5" xsi:nil="true"/>
    <VoteCount xmlns="9d035d7d-02e5-4a00-8b62-9a556aabc7b5" xsi:nil="true"/>
    <AverageRating xmlns="9d035d7d-02e5-4a00-8b62-9a556aabc7b5" xsi:nil="true"/>
    <FeatureTagsTaxHTField0 xmlns="9d035d7d-02e5-4a00-8b62-9a556aabc7b5">
      <Terms xmlns="http://schemas.microsoft.com/office/infopath/2007/PartnerControls"/>
    </FeatureTagsTaxHTField0>
    <Provider xmlns="9d035d7d-02e5-4a00-8b62-9a556aabc7b5" xsi:nil="true"/>
    <UACurrentWords xmlns="9d035d7d-02e5-4a00-8b62-9a556aabc7b5" xsi:nil="true"/>
    <AssetId xmlns="9d035d7d-02e5-4a00-8b62-9a556aabc7b5">TP102895236</AssetId>
    <TPClientViewer xmlns="9d035d7d-02e5-4a00-8b62-9a556aabc7b5" xsi:nil="true"/>
    <DSATActionTaken xmlns="9d035d7d-02e5-4a00-8b62-9a556aabc7b5" xsi:nil="true"/>
    <APEditor xmlns="9d035d7d-02e5-4a00-8b62-9a556aabc7b5">
      <UserInfo>
        <DisplayName/>
        <AccountId xsi:nil="true"/>
        <AccountType/>
      </UserInfo>
    </APEditor>
    <TPInstallLocation xmlns="9d035d7d-02e5-4a00-8b62-9a556aabc7b5" xsi:nil="true"/>
    <OOCacheId xmlns="9d035d7d-02e5-4a00-8b62-9a556aabc7b5" xsi:nil="true"/>
    <IsDeleted xmlns="9d035d7d-02e5-4a00-8b62-9a556aabc7b5">false</IsDeleted>
    <PublishTargets xmlns="9d035d7d-02e5-4a00-8b62-9a556aabc7b5">OfficeOnlineVNext</PublishTargets>
    <ApprovalLog xmlns="9d035d7d-02e5-4a00-8b62-9a556aabc7b5" xsi:nil="true"/>
    <BugNumber xmlns="9d035d7d-02e5-4a00-8b62-9a556aabc7b5" xsi:nil="true"/>
    <CrawlForDependencies xmlns="9d035d7d-02e5-4a00-8b62-9a556aabc7b5">false</CrawlForDependencies>
    <InternalTagsTaxHTField0 xmlns="9d035d7d-02e5-4a00-8b62-9a556aabc7b5">
      <Terms xmlns="http://schemas.microsoft.com/office/infopath/2007/PartnerControls"/>
    </InternalTagsTaxHTField0>
    <LastHandOff xmlns="9d035d7d-02e5-4a00-8b62-9a556aabc7b5" xsi:nil="true"/>
    <Milestone xmlns="9d035d7d-02e5-4a00-8b62-9a556aabc7b5" xsi:nil="true"/>
    <OriginalRelease xmlns="9d035d7d-02e5-4a00-8b62-9a556aabc7b5">15</OriginalRelease>
    <RecommendationsModifier xmlns="9d035d7d-02e5-4a00-8b62-9a556aabc7b5" xsi:nil="true"/>
    <ScenarioTagsTaxHTField0 xmlns="9d035d7d-02e5-4a00-8b62-9a556aabc7b5">
      <Terms xmlns="http://schemas.microsoft.com/office/infopath/2007/PartnerControls"/>
    </ScenarioTagsTaxHTField0>
    <UANotes xmlns="9d035d7d-02e5-4a00-8b62-9a556aabc7b5" xsi:nil="true"/>
    <LocMarketGroupTiers2 xmlns="9d035d7d-02e5-4a00-8b62-9a556aabc7b5" xsi:nil="true"/>
    <Component xmlns="91e8d559-4d54-460d-ba58-5d5027f88b4d" xsi:nil="true"/>
    <Description0 xmlns="91e8d559-4d54-460d-ba58-5d5027f88b4d" xsi:nil="true"/>
  </documentManagement>
</p:properties>
</file>

<file path=customXml/itemProps1.xml><?xml version="1.0" encoding="utf-8"?>
<ds:datastoreItem xmlns:ds="http://schemas.openxmlformats.org/officeDocument/2006/customXml" ds:itemID="{2CCA38D4-2FC8-417B-A4E2-3F511C7ED9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35d7d-02e5-4a00-8b62-9a556aabc7b5"/>
    <ds:schemaRef ds:uri="91e8d559-4d54-460d-ba58-5d5027f88b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485788-A8A7-4A59-A508-5F918119F4BA}">
  <ds:schemaRefs>
    <ds:schemaRef ds:uri="http://schemas.microsoft.com/sharepoint/v3/contenttype/forms"/>
  </ds:schemaRefs>
</ds:datastoreItem>
</file>

<file path=customXml/itemProps3.xml><?xml version="1.0" encoding="utf-8"?>
<ds:datastoreItem xmlns:ds="http://schemas.openxmlformats.org/officeDocument/2006/customXml" ds:itemID="{C74EFCE5-5CC1-4E77-B5FB-0F7093700E96}">
  <ds:schemaRefs>
    <ds:schemaRef ds:uri="http://schemas.microsoft.com/office/2006/metadata/properties"/>
    <ds:schemaRef ds:uri="http://schemas.microsoft.com/office/infopath/2007/PartnerControls"/>
    <ds:schemaRef ds:uri="9d035d7d-02e5-4a00-8b62-9a556aabc7b5"/>
    <ds:schemaRef ds:uri="91e8d559-4d54-460d-ba58-5d5027f88b4d"/>
  </ds:schemaRefs>
</ds:datastoreItem>
</file>

<file path=docProps/app.xml><?xml version="1.0" encoding="utf-8"?>
<Properties xmlns="http://schemas.openxmlformats.org/officeDocument/2006/extended-properties" xmlns:vt="http://schemas.openxmlformats.org/officeDocument/2006/docPropsVTypes">
  <Template>шаблон презентации</Template>
  <TotalTime>0</TotalTime>
  <Words>349</Words>
  <Application>Microsoft Office PowerPoint</Application>
  <PresentationFormat>Произвольный</PresentationFormat>
  <Paragraphs>46</Paragraphs>
  <Slides>18</Slides>
  <Notes>0</Notes>
  <HiddenSlides>0</HiddenSlides>
  <MMClips>9</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шаблон презентации</vt:lpstr>
      <vt:lpstr>Башкирия –  чудесный край Игра-путешествие</vt:lpstr>
      <vt:lpstr>Красивая земля моя, Родные, милые края. Роднее нет для нас земли, К тебе душой мы приросли. </vt:lpstr>
      <vt:lpstr>Слайд 3</vt:lpstr>
      <vt:lpstr>Карта путешествия</vt:lpstr>
      <vt:lpstr>Найди Батыра</vt:lpstr>
      <vt:lpstr>Угадай, где живет Урал-Батыр </vt:lpstr>
      <vt:lpstr>Во что играл маленький Батыр</vt:lpstr>
      <vt:lpstr>Слайд 8</vt:lpstr>
      <vt:lpstr>Традиционная еда</vt:lpstr>
      <vt:lpstr>Накрой обед</vt:lpstr>
      <vt:lpstr>Слайд 11</vt:lpstr>
      <vt:lpstr>Слайд 12</vt:lpstr>
      <vt:lpstr>Слайд 13</vt:lpstr>
      <vt:lpstr>Слайд 14</vt:lpstr>
      <vt:lpstr>Слайд 15</vt:lpstr>
      <vt:lpstr>Слайд 16</vt:lpstr>
      <vt:lpstr>Слайд 17</vt:lpstr>
      <vt:lpstr>Слайд 18</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2017-03-22T04:58:41Z</dcterms:created>
  <dcterms:modified xsi:type="dcterms:W3CDTF">2020-11-06T14:24:35Z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0x010100BB2780C3CC07BD4BAA623FF9571645580400D1570604EA743043A2641365C0E91715</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